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700" r:id="rId3"/>
  </p:sldMasterIdLst>
  <p:notesMasterIdLst>
    <p:notesMasterId r:id="rId43"/>
  </p:notesMasterIdLst>
  <p:sldIdLst>
    <p:sldId id="389" r:id="rId4"/>
    <p:sldId id="331" r:id="rId5"/>
    <p:sldId id="261" r:id="rId6"/>
    <p:sldId id="266" r:id="rId7"/>
    <p:sldId id="390" r:id="rId8"/>
    <p:sldId id="265" r:id="rId9"/>
    <p:sldId id="383" r:id="rId10"/>
    <p:sldId id="391" r:id="rId11"/>
    <p:sldId id="264" r:id="rId12"/>
    <p:sldId id="394" r:id="rId13"/>
    <p:sldId id="395" r:id="rId14"/>
    <p:sldId id="396" r:id="rId15"/>
    <p:sldId id="397" r:id="rId16"/>
    <p:sldId id="400" r:id="rId17"/>
    <p:sldId id="418" r:id="rId18"/>
    <p:sldId id="419" r:id="rId19"/>
    <p:sldId id="420" r:id="rId20"/>
    <p:sldId id="421" r:id="rId21"/>
    <p:sldId id="422" r:id="rId22"/>
    <p:sldId id="423" r:id="rId23"/>
    <p:sldId id="406" r:id="rId24"/>
    <p:sldId id="407" r:id="rId25"/>
    <p:sldId id="408" r:id="rId26"/>
    <p:sldId id="410" r:id="rId27"/>
    <p:sldId id="411" r:id="rId28"/>
    <p:sldId id="399" r:id="rId29"/>
    <p:sldId id="414" r:id="rId30"/>
    <p:sldId id="415" r:id="rId31"/>
    <p:sldId id="416" r:id="rId32"/>
    <p:sldId id="417" r:id="rId33"/>
    <p:sldId id="401" r:id="rId34"/>
    <p:sldId id="402" r:id="rId35"/>
    <p:sldId id="405" r:id="rId36"/>
    <p:sldId id="404" r:id="rId37"/>
    <p:sldId id="403" r:id="rId38"/>
    <p:sldId id="262" r:id="rId39"/>
    <p:sldId id="393" r:id="rId40"/>
    <p:sldId id="392" r:id="rId41"/>
    <p:sldId id="267" r:id="rId42"/>
  </p:sldIdLst>
  <p:sldSz cx="12190413" cy="6859588"/>
  <p:notesSz cx="6858000" cy="9144000"/>
  <p:defaultTextStyle>
    <a:defPPr>
      <a:defRPr lang="zh-CN"/>
    </a:defPPr>
    <a:lvl1pPr marL="0" algn="l" defTabSz="967618" rtl="0" eaLnBrk="1" latinLnBrk="0" hangingPunct="1">
      <a:defRPr sz="1900" kern="1200">
        <a:solidFill>
          <a:schemeClr val="tx1"/>
        </a:solidFill>
        <a:latin typeface="+mn-lt"/>
        <a:ea typeface="+mn-ea"/>
        <a:cs typeface="+mn-cs"/>
      </a:defRPr>
    </a:lvl1pPr>
    <a:lvl2pPr marL="483809" algn="l" defTabSz="967618" rtl="0" eaLnBrk="1" latinLnBrk="0" hangingPunct="1">
      <a:defRPr sz="1900" kern="1200">
        <a:solidFill>
          <a:schemeClr val="tx1"/>
        </a:solidFill>
        <a:latin typeface="+mn-lt"/>
        <a:ea typeface="+mn-ea"/>
        <a:cs typeface="+mn-cs"/>
      </a:defRPr>
    </a:lvl2pPr>
    <a:lvl3pPr marL="967618" algn="l" defTabSz="967618" rtl="0" eaLnBrk="1" latinLnBrk="0" hangingPunct="1">
      <a:defRPr sz="1900" kern="1200">
        <a:solidFill>
          <a:schemeClr val="tx1"/>
        </a:solidFill>
        <a:latin typeface="+mn-lt"/>
        <a:ea typeface="+mn-ea"/>
        <a:cs typeface="+mn-cs"/>
      </a:defRPr>
    </a:lvl3pPr>
    <a:lvl4pPr marL="1451427" algn="l" defTabSz="967618" rtl="0" eaLnBrk="1" latinLnBrk="0" hangingPunct="1">
      <a:defRPr sz="1900" kern="1200">
        <a:solidFill>
          <a:schemeClr val="tx1"/>
        </a:solidFill>
        <a:latin typeface="+mn-lt"/>
        <a:ea typeface="+mn-ea"/>
        <a:cs typeface="+mn-cs"/>
      </a:defRPr>
    </a:lvl4pPr>
    <a:lvl5pPr marL="1935236" algn="l" defTabSz="967618" rtl="0" eaLnBrk="1" latinLnBrk="0" hangingPunct="1">
      <a:defRPr sz="1900" kern="1200">
        <a:solidFill>
          <a:schemeClr val="tx1"/>
        </a:solidFill>
        <a:latin typeface="+mn-lt"/>
        <a:ea typeface="+mn-ea"/>
        <a:cs typeface="+mn-cs"/>
      </a:defRPr>
    </a:lvl5pPr>
    <a:lvl6pPr marL="2419045" algn="l" defTabSz="967618" rtl="0" eaLnBrk="1" latinLnBrk="0" hangingPunct="1">
      <a:defRPr sz="1900" kern="1200">
        <a:solidFill>
          <a:schemeClr val="tx1"/>
        </a:solidFill>
        <a:latin typeface="+mn-lt"/>
        <a:ea typeface="+mn-ea"/>
        <a:cs typeface="+mn-cs"/>
      </a:defRPr>
    </a:lvl6pPr>
    <a:lvl7pPr marL="2902854" algn="l" defTabSz="967618" rtl="0" eaLnBrk="1" latinLnBrk="0" hangingPunct="1">
      <a:defRPr sz="1900" kern="1200">
        <a:solidFill>
          <a:schemeClr val="tx1"/>
        </a:solidFill>
        <a:latin typeface="+mn-lt"/>
        <a:ea typeface="+mn-ea"/>
        <a:cs typeface="+mn-cs"/>
      </a:defRPr>
    </a:lvl7pPr>
    <a:lvl8pPr marL="3386663" algn="l" defTabSz="967618" rtl="0" eaLnBrk="1" latinLnBrk="0" hangingPunct="1">
      <a:defRPr sz="1900" kern="1200">
        <a:solidFill>
          <a:schemeClr val="tx1"/>
        </a:solidFill>
        <a:latin typeface="+mn-lt"/>
        <a:ea typeface="+mn-ea"/>
        <a:cs typeface="+mn-cs"/>
      </a:defRPr>
    </a:lvl8pPr>
    <a:lvl9pPr marL="3870472" algn="l" defTabSz="96761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470E65-D59C-4984-B3BB-04EDCC7426C9}" v="1162" dt="2024-08-29T05:46:45.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64" autoAdjust="0"/>
  </p:normalViewPr>
  <p:slideViewPr>
    <p:cSldViewPr>
      <p:cViewPr varScale="1">
        <p:scale>
          <a:sx n="96" d="100"/>
          <a:sy n="96" d="100"/>
        </p:scale>
        <p:origin x="580" y="52"/>
      </p:cViewPr>
      <p:guideLst>
        <p:guide orient="horz" pos="216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i Ye" userId="4e4fde276b645dfa" providerId="LiveId" clId="{5C470E65-D59C-4984-B3BB-04EDCC7426C9}"/>
    <pc:docChg chg="undo custSel addSld delSld modSld sldOrd">
      <pc:chgData name="Bai Ye" userId="4e4fde276b645dfa" providerId="LiveId" clId="{5C470E65-D59C-4984-B3BB-04EDCC7426C9}" dt="2024-08-29T05:54:58.808" v="5201" actId="1036"/>
      <pc:docMkLst>
        <pc:docMk/>
      </pc:docMkLst>
      <pc:sldChg chg="del">
        <pc:chgData name="Bai Ye" userId="4e4fde276b645dfa" providerId="LiveId" clId="{5C470E65-D59C-4984-B3BB-04EDCC7426C9}" dt="2024-08-28T17:23:41.939" v="191" actId="47"/>
        <pc:sldMkLst>
          <pc:docMk/>
          <pc:sldMk cId="2831410688" sldId="258"/>
        </pc:sldMkLst>
      </pc:sldChg>
      <pc:sldChg chg="modSp mod modTransition modAnim">
        <pc:chgData name="Bai Ye" userId="4e4fde276b645dfa" providerId="LiveId" clId="{5C470E65-D59C-4984-B3BB-04EDCC7426C9}" dt="2024-08-29T00:27:45.207" v="4771"/>
        <pc:sldMkLst>
          <pc:docMk/>
          <pc:sldMk cId="835383270" sldId="261"/>
        </pc:sldMkLst>
        <pc:spChg chg="mod">
          <ac:chgData name="Bai Ye" userId="4e4fde276b645dfa" providerId="LiveId" clId="{5C470E65-D59C-4984-B3BB-04EDCC7426C9}" dt="2024-08-28T18:03:59.620" v="726"/>
          <ac:spMkLst>
            <pc:docMk/>
            <pc:sldMk cId="835383270" sldId="261"/>
            <ac:spMk id="4" creationId="{839AD5C8-3DB7-4C74-BD4C-066FBE47FEFF}"/>
          </ac:spMkLst>
        </pc:spChg>
        <pc:spChg chg="mod">
          <ac:chgData name="Bai Ye" userId="4e4fde276b645dfa" providerId="LiveId" clId="{5C470E65-D59C-4984-B3BB-04EDCC7426C9}" dt="2024-08-28T17:18:38.225" v="153" actId="20577"/>
          <ac:spMkLst>
            <pc:docMk/>
            <pc:sldMk cId="835383270" sldId="261"/>
            <ac:spMk id="5" creationId="{617DED86-1992-46F1-955E-13E0FFDAA287}"/>
          </ac:spMkLst>
        </pc:spChg>
        <pc:spChg chg="mod">
          <ac:chgData name="Bai Ye" userId="4e4fde276b645dfa" providerId="LiveId" clId="{5C470E65-D59C-4984-B3BB-04EDCC7426C9}" dt="2024-08-28T17:20:43.816" v="173" actId="20577"/>
          <ac:spMkLst>
            <pc:docMk/>
            <pc:sldMk cId="835383270" sldId="261"/>
            <ac:spMk id="7" creationId="{40D98DB1-4878-4792-BFE4-5D6C48D101DF}"/>
          </ac:spMkLst>
        </pc:spChg>
        <pc:spChg chg="mod">
          <ac:chgData name="Bai Ye" userId="4e4fde276b645dfa" providerId="LiveId" clId="{5C470E65-D59C-4984-B3BB-04EDCC7426C9}" dt="2024-08-28T17:20:06.460" v="162" actId="20577"/>
          <ac:spMkLst>
            <pc:docMk/>
            <pc:sldMk cId="835383270" sldId="261"/>
            <ac:spMk id="8" creationId="{0170F872-919E-4538-A7C6-8223F7FEB039}"/>
          </ac:spMkLst>
        </pc:spChg>
        <pc:spChg chg="mod">
          <ac:chgData name="Bai Ye" userId="4e4fde276b645dfa" providerId="LiveId" clId="{5C470E65-D59C-4984-B3BB-04EDCC7426C9}" dt="2024-08-28T17:22:32.625" v="189"/>
          <ac:spMkLst>
            <pc:docMk/>
            <pc:sldMk cId="835383270" sldId="261"/>
            <ac:spMk id="10" creationId="{E5266BF0-5E4B-40C5-8949-9B86CC9C5037}"/>
          </ac:spMkLst>
        </pc:spChg>
        <pc:spChg chg="mod">
          <ac:chgData name="Bai Ye" userId="4e4fde276b645dfa" providerId="LiveId" clId="{5C470E65-D59C-4984-B3BB-04EDCC7426C9}" dt="2024-08-28T17:20:10.022" v="163" actId="20577"/>
          <ac:spMkLst>
            <pc:docMk/>
            <pc:sldMk cId="835383270" sldId="261"/>
            <ac:spMk id="11" creationId="{BE30B549-4B24-4E0F-9C46-69BCBF9D9C32}"/>
          </ac:spMkLst>
        </pc:spChg>
        <pc:spChg chg="mod">
          <ac:chgData name="Bai Ye" userId="4e4fde276b645dfa" providerId="LiveId" clId="{5C470E65-D59C-4984-B3BB-04EDCC7426C9}" dt="2024-08-28T17:21:34.359" v="184"/>
          <ac:spMkLst>
            <pc:docMk/>
            <pc:sldMk cId="835383270" sldId="261"/>
            <ac:spMk id="13" creationId="{A4EF01DD-0860-4BB0-9539-7E5C61FEEC35}"/>
          </ac:spMkLst>
        </pc:spChg>
        <pc:spChg chg="mod">
          <ac:chgData name="Bai Ye" userId="4e4fde276b645dfa" providerId="LiveId" clId="{5C470E65-D59C-4984-B3BB-04EDCC7426C9}" dt="2024-08-28T17:21:38.863" v="185" actId="20577"/>
          <ac:spMkLst>
            <pc:docMk/>
            <pc:sldMk cId="835383270" sldId="261"/>
            <ac:spMk id="14" creationId="{55072FB0-B8D2-4FA7-AFB6-26EC3D3CDA38}"/>
          </ac:spMkLst>
        </pc:spChg>
        <pc:grpChg chg="mod">
          <ac:chgData name="Bai Ye" userId="4e4fde276b645dfa" providerId="LiveId" clId="{5C470E65-D59C-4984-B3BB-04EDCC7426C9}" dt="2024-08-28T17:21:00.173" v="174" actId="1076"/>
          <ac:grpSpMkLst>
            <pc:docMk/>
            <pc:sldMk cId="835383270" sldId="261"/>
            <ac:grpSpMk id="6" creationId="{12908A76-4AA7-48B1-A760-51A6FBECBE27}"/>
          </ac:grpSpMkLst>
        </pc:grpChg>
      </pc:sldChg>
      <pc:sldChg chg="modSp mod ord modTransition modAnim">
        <pc:chgData name="Bai Ye" userId="4e4fde276b645dfa" providerId="LiveId" clId="{5C470E65-D59C-4984-B3BB-04EDCC7426C9}" dt="2024-08-29T00:30:32.289" v="4789"/>
        <pc:sldMkLst>
          <pc:docMk/>
          <pc:sldMk cId="621642200" sldId="262"/>
        </pc:sldMkLst>
        <pc:spChg chg="mod">
          <ac:chgData name="Bai Ye" userId="4e4fde276b645dfa" providerId="LiveId" clId="{5C470E65-D59C-4984-B3BB-04EDCC7426C9}" dt="2024-08-28T18:25:03.732" v="1330" actId="14100"/>
          <ac:spMkLst>
            <pc:docMk/>
            <pc:sldMk cId="621642200" sldId="262"/>
            <ac:spMk id="5" creationId="{87BFCA4C-7B43-48D1-8C18-D7AA4D6CFEAC}"/>
          </ac:spMkLst>
        </pc:spChg>
        <pc:spChg chg="mod">
          <ac:chgData name="Bai Ye" userId="4e4fde276b645dfa" providerId="LiveId" clId="{5C470E65-D59C-4984-B3BB-04EDCC7426C9}" dt="2024-08-28T18:24:48.324" v="1316" actId="20577"/>
          <ac:spMkLst>
            <pc:docMk/>
            <pc:sldMk cId="621642200" sldId="262"/>
            <ac:spMk id="6" creationId="{CA61F79D-9C35-4885-92BD-6DBBC9484AEE}"/>
          </ac:spMkLst>
        </pc:spChg>
      </pc:sldChg>
      <pc:sldChg chg="del modTransition">
        <pc:chgData name="Bai Ye" userId="4e4fde276b645dfa" providerId="LiveId" clId="{5C470E65-D59C-4984-B3BB-04EDCC7426C9}" dt="2024-08-29T00:25:31.122" v="4735" actId="47"/>
        <pc:sldMkLst>
          <pc:docMk/>
          <pc:sldMk cId="1814640621" sldId="263"/>
        </pc:sldMkLst>
      </pc:sldChg>
      <pc:sldChg chg="modSp mod ord modTransition modAnim">
        <pc:chgData name="Bai Ye" userId="4e4fde276b645dfa" providerId="LiveId" clId="{5C470E65-D59C-4984-B3BB-04EDCC7426C9}" dt="2024-08-29T00:28:11.595" v="4777"/>
        <pc:sldMkLst>
          <pc:docMk/>
          <pc:sldMk cId="2797873827" sldId="264"/>
        </pc:sldMkLst>
        <pc:spChg chg="mod">
          <ac:chgData name="Bai Ye" userId="4e4fde276b645dfa" providerId="LiveId" clId="{5C470E65-D59C-4984-B3BB-04EDCC7426C9}" dt="2024-08-28T18:24:21.982" v="1112"/>
          <ac:spMkLst>
            <pc:docMk/>
            <pc:sldMk cId="2797873827" sldId="264"/>
            <ac:spMk id="5" creationId="{87BFCA4C-7B43-48D1-8C18-D7AA4D6CFEAC}"/>
          </ac:spMkLst>
        </pc:spChg>
        <pc:spChg chg="mod">
          <ac:chgData name="Bai Ye" userId="4e4fde276b645dfa" providerId="LiveId" clId="{5C470E65-D59C-4984-B3BB-04EDCC7426C9}" dt="2024-08-28T18:24:35.569" v="1215" actId="20577"/>
          <ac:spMkLst>
            <pc:docMk/>
            <pc:sldMk cId="2797873827" sldId="264"/>
            <ac:spMk id="6" creationId="{CA61F79D-9C35-4885-92BD-6DBBC9484AEE}"/>
          </ac:spMkLst>
        </pc:spChg>
        <pc:grpChg chg="mod">
          <ac:chgData name="Bai Ye" userId="4e4fde276b645dfa" providerId="LiveId" clId="{5C470E65-D59C-4984-B3BB-04EDCC7426C9}" dt="2024-08-28T18:24:29.712" v="1114" actId="1076"/>
          <ac:grpSpMkLst>
            <pc:docMk/>
            <pc:sldMk cId="2797873827" sldId="264"/>
            <ac:grpSpMk id="2" creationId="{C975F3C0-90FA-4107-A87C-1B67372B7334}"/>
          </ac:grpSpMkLst>
        </pc:grpChg>
      </pc:sldChg>
      <pc:sldChg chg="modSp mod ord modTransition modAnim">
        <pc:chgData name="Bai Ye" userId="4e4fde276b645dfa" providerId="LiveId" clId="{5C470E65-D59C-4984-B3BB-04EDCC7426C9}" dt="2024-08-29T00:27:59.141" v="4774"/>
        <pc:sldMkLst>
          <pc:docMk/>
          <pc:sldMk cId="2615045827" sldId="265"/>
        </pc:sldMkLst>
        <pc:spChg chg="mod">
          <ac:chgData name="Bai Ye" userId="4e4fde276b645dfa" providerId="LiveId" clId="{5C470E65-D59C-4984-B3BB-04EDCC7426C9}" dt="2024-08-28T18:24:01.670" v="1104"/>
          <ac:spMkLst>
            <pc:docMk/>
            <pc:sldMk cId="2615045827" sldId="265"/>
            <ac:spMk id="5" creationId="{87BFCA4C-7B43-48D1-8C18-D7AA4D6CFEAC}"/>
          </ac:spMkLst>
        </pc:spChg>
        <pc:spChg chg="mod">
          <ac:chgData name="Bai Ye" userId="4e4fde276b645dfa" providerId="LiveId" clId="{5C470E65-D59C-4984-B3BB-04EDCC7426C9}" dt="2024-08-28T18:23:54.731" v="1096" actId="20577"/>
          <ac:spMkLst>
            <pc:docMk/>
            <pc:sldMk cId="2615045827" sldId="265"/>
            <ac:spMk id="6" creationId="{CA61F79D-9C35-4885-92BD-6DBBC9484AEE}"/>
          </ac:spMkLst>
        </pc:spChg>
      </pc:sldChg>
      <pc:sldChg chg="modSp mod modTransition modAnim">
        <pc:chgData name="Bai Ye" userId="4e4fde276b645dfa" providerId="LiveId" clId="{5C470E65-D59C-4984-B3BB-04EDCC7426C9}" dt="2024-08-29T00:27:52.076" v="4772"/>
        <pc:sldMkLst>
          <pc:docMk/>
          <pc:sldMk cId="2177847685" sldId="266"/>
        </pc:sldMkLst>
        <pc:spChg chg="mod">
          <ac:chgData name="Bai Ye" userId="4e4fde276b645dfa" providerId="LiveId" clId="{5C470E65-D59C-4984-B3BB-04EDCC7426C9}" dt="2024-08-28T18:04:08.855" v="730"/>
          <ac:spMkLst>
            <pc:docMk/>
            <pc:sldMk cId="2177847685" sldId="266"/>
            <ac:spMk id="5" creationId="{87BFCA4C-7B43-48D1-8C18-D7AA4D6CFEAC}"/>
          </ac:spMkLst>
        </pc:spChg>
        <pc:spChg chg="mod">
          <ac:chgData name="Bai Ye" userId="4e4fde276b645dfa" providerId="LiveId" clId="{5C470E65-D59C-4984-B3BB-04EDCC7426C9}" dt="2024-08-28T17:22:46.045" v="190" actId="20577"/>
          <ac:spMkLst>
            <pc:docMk/>
            <pc:sldMk cId="2177847685" sldId="266"/>
            <ac:spMk id="6" creationId="{CA61F79D-9C35-4885-92BD-6DBBC9484AEE}"/>
          </ac:spMkLst>
        </pc:spChg>
      </pc:sldChg>
      <pc:sldChg chg="delSp modSp mod ord modTransition delAnim modAnim">
        <pc:chgData name="Bai Ye" userId="4e4fde276b645dfa" providerId="LiveId" clId="{5C470E65-D59C-4984-B3BB-04EDCC7426C9}" dt="2024-08-29T00:30:44.409" v="4792"/>
        <pc:sldMkLst>
          <pc:docMk/>
          <pc:sldMk cId="1082658971" sldId="267"/>
        </pc:sldMkLst>
        <pc:spChg chg="mod">
          <ac:chgData name="Bai Ye" userId="4e4fde276b645dfa" providerId="LiveId" clId="{5C470E65-D59C-4984-B3BB-04EDCC7426C9}" dt="2024-08-28T17:24:25.904" v="219" actId="1038"/>
          <ac:spMkLst>
            <pc:docMk/>
            <pc:sldMk cId="1082658971" sldId="267"/>
            <ac:spMk id="6" creationId="{377A8377-4D79-4BF6-9564-88C682561E7E}"/>
          </ac:spMkLst>
        </pc:spChg>
        <pc:spChg chg="del mod">
          <ac:chgData name="Bai Ye" userId="4e4fde276b645dfa" providerId="LiveId" clId="{5C470E65-D59C-4984-B3BB-04EDCC7426C9}" dt="2024-08-28T17:24:15.623" v="212"/>
          <ac:spMkLst>
            <pc:docMk/>
            <pc:sldMk cId="1082658971" sldId="267"/>
            <ac:spMk id="7" creationId="{7085F5FD-157A-44E6-A2C5-27C733422B17}"/>
          </ac:spMkLst>
        </pc:spChg>
        <pc:spChg chg="del mod">
          <ac:chgData name="Bai Ye" userId="4e4fde276b645dfa" providerId="LiveId" clId="{5C470E65-D59C-4984-B3BB-04EDCC7426C9}" dt="2024-08-28T17:24:15.622" v="210"/>
          <ac:spMkLst>
            <pc:docMk/>
            <pc:sldMk cId="1082658971" sldId="267"/>
            <ac:spMk id="8" creationId="{143A307C-07E5-4B03-ACA4-A6C0DD1C2049}"/>
          </ac:spMkLst>
        </pc:spChg>
      </pc:sldChg>
      <pc:sldChg chg="del modTransition">
        <pc:chgData name="Bai Ye" userId="4e4fde276b645dfa" providerId="LiveId" clId="{5C470E65-D59C-4984-B3BB-04EDCC7426C9}" dt="2024-08-29T00:25:31.431" v="4736" actId="47"/>
        <pc:sldMkLst>
          <pc:docMk/>
          <pc:sldMk cId="0" sldId="269"/>
        </pc:sldMkLst>
      </pc:sldChg>
      <pc:sldChg chg="del">
        <pc:chgData name="Bai Ye" userId="4e4fde276b645dfa" providerId="LiveId" clId="{5C470E65-D59C-4984-B3BB-04EDCC7426C9}" dt="2024-08-29T00:25:32.802" v="4742" actId="47"/>
        <pc:sldMkLst>
          <pc:docMk/>
          <pc:sldMk cId="0" sldId="299"/>
        </pc:sldMkLst>
      </pc:sldChg>
      <pc:sldChg chg="del">
        <pc:chgData name="Bai Ye" userId="4e4fde276b645dfa" providerId="LiveId" clId="{5C470E65-D59C-4984-B3BB-04EDCC7426C9}" dt="2024-08-29T00:25:32.997" v="4743" actId="47"/>
        <pc:sldMkLst>
          <pc:docMk/>
          <pc:sldMk cId="0" sldId="301"/>
        </pc:sldMkLst>
      </pc:sldChg>
      <pc:sldChg chg="del modTransition">
        <pc:chgData name="Bai Ye" userId="4e4fde276b645dfa" providerId="LiveId" clId="{5C470E65-D59C-4984-B3BB-04EDCC7426C9}" dt="2024-08-29T00:25:31.656" v="4737" actId="47"/>
        <pc:sldMkLst>
          <pc:docMk/>
          <pc:sldMk cId="0" sldId="304"/>
        </pc:sldMkLst>
      </pc:sldChg>
      <pc:sldChg chg="del modTransition">
        <pc:chgData name="Bai Ye" userId="4e4fde276b645dfa" providerId="LiveId" clId="{5C470E65-D59C-4984-B3BB-04EDCC7426C9}" dt="2024-08-29T00:25:32.119" v="4739" actId="47"/>
        <pc:sldMkLst>
          <pc:docMk/>
          <pc:sldMk cId="0" sldId="322"/>
        </pc:sldMkLst>
      </pc:sldChg>
      <pc:sldChg chg="del modTransition">
        <pc:chgData name="Bai Ye" userId="4e4fde276b645dfa" providerId="LiveId" clId="{5C470E65-D59C-4984-B3BB-04EDCC7426C9}" dt="2024-08-29T00:25:29.451" v="4732" actId="47"/>
        <pc:sldMkLst>
          <pc:docMk/>
          <pc:sldMk cId="0" sldId="328"/>
        </pc:sldMkLst>
      </pc:sldChg>
      <pc:sldChg chg="addSp delSp modSp mod ord modTransition delAnim modAnim">
        <pc:chgData name="Bai Ye" userId="4e4fde276b645dfa" providerId="LiveId" clId="{5C470E65-D59C-4984-B3BB-04EDCC7426C9}" dt="2024-08-29T00:27:23.622" v="4768"/>
        <pc:sldMkLst>
          <pc:docMk/>
          <pc:sldMk cId="0" sldId="331"/>
        </pc:sldMkLst>
        <pc:spChg chg="mod">
          <ac:chgData name="Bai Ye" userId="4e4fde276b645dfa" providerId="LiveId" clId="{5C470E65-D59C-4984-B3BB-04EDCC7426C9}" dt="2024-08-28T17:25:15.841" v="231"/>
          <ac:spMkLst>
            <pc:docMk/>
            <pc:sldMk cId="0" sldId="331"/>
            <ac:spMk id="27" creationId="{B7EA7C02-064B-4CDC-A030-B7DD6903BAAA}"/>
          </ac:spMkLst>
        </pc:spChg>
        <pc:spChg chg="mod">
          <ac:chgData name="Bai Ye" userId="4e4fde276b645dfa" providerId="LiveId" clId="{5C470E65-D59C-4984-B3BB-04EDCC7426C9}" dt="2024-08-28T17:24:56.712" v="223" actId="20577"/>
          <ac:spMkLst>
            <pc:docMk/>
            <pc:sldMk cId="0" sldId="331"/>
            <ac:spMk id="28" creationId="{AE0CF1D0-8D9B-4117-8D1D-FE89E7B9CE01}"/>
          </ac:spMkLst>
        </pc:spChg>
        <pc:spChg chg="mod">
          <ac:chgData name="Bai Ye" userId="4e4fde276b645dfa" providerId="LiveId" clId="{5C470E65-D59C-4984-B3BB-04EDCC7426C9}" dt="2024-08-28T17:30:32.111" v="349"/>
          <ac:spMkLst>
            <pc:docMk/>
            <pc:sldMk cId="0" sldId="331"/>
            <ac:spMk id="32" creationId="{0685A727-4EF4-4541-AB56-115CF2F2A7B2}"/>
          </ac:spMkLst>
        </pc:spChg>
        <pc:spChg chg="mod">
          <ac:chgData name="Bai Ye" userId="4e4fde276b645dfa" providerId="LiveId" clId="{5C470E65-D59C-4984-B3BB-04EDCC7426C9}" dt="2024-08-28T17:42:26.332" v="590" actId="1076"/>
          <ac:spMkLst>
            <pc:docMk/>
            <pc:sldMk cId="0" sldId="331"/>
            <ac:spMk id="33" creationId="{F7ACACFB-8CF9-424C-BC88-6B0548BBF74E}"/>
          </ac:spMkLst>
        </pc:spChg>
        <pc:spChg chg="mod">
          <ac:chgData name="Bai Ye" userId="4e4fde276b645dfa" providerId="LiveId" clId="{5C470E65-D59C-4984-B3BB-04EDCC7426C9}" dt="2024-08-28T17:40:22.625" v="574" actId="255"/>
          <ac:spMkLst>
            <pc:docMk/>
            <pc:sldMk cId="0" sldId="331"/>
            <ac:spMk id="35" creationId="{B415A652-EEF4-49F1-AEEB-D385903AC685}"/>
          </ac:spMkLst>
        </pc:spChg>
        <pc:spChg chg="mod">
          <ac:chgData name="Bai Ye" userId="4e4fde276b645dfa" providerId="LiveId" clId="{5C470E65-D59C-4984-B3BB-04EDCC7426C9}" dt="2024-08-28T17:40:34.751" v="580" actId="1036"/>
          <ac:spMkLst>
            <pc:docMk/>
            <pc:sldMk cId="0" sldId="331"/>
            <ac:spMk id="36" creationId="{36A4CCC1-406D-4797-A945-EB4A535DAAC5}"/>
          </ac:spMkLst>
        </pc:spChg>
        <pc:spChg chg="mod">
          <ac:chgData name="Bai Ye" userId="4e4fde276b645dfa" providerId="LiveId" clId="{5C470E65-D59C-4984-B3BB-04EDCC7426C9}" dt="2024-08-28T17:39:48.506" v="569" actId="255"/>
          <ac:spMkLst>
            <pc:docMk/>
            <pc:sldMk cId="0" sldId="331"/>
            <ac:spMk id="41" creationId="{0B198F57-FBF1-4328-8FA1-8243A9AE6EC2}"/>
          </ac:spMkLst>
        </pc:spChg>
        <pc:spChg chg="mod">
          <ac:chgData name="Bai Ye" userId="4e4fde276b645dfa" providerId="LiveId" clId="{5C470E65-D59C-4984-B3BB-04EDCC7426C9}" dt="2024-08-28T17:40:11.644" v="573" actId="1076"/>
          <ac:spMkLst>
            <pc:docMk/>
            <pc:sldMk cId="0" sldId="331"/>
            <ac:spMk id="42" creationId="{45A6C48A-9CE0-4B52-818F-3D11104BF49B}"/>
          </ac:spMkLst>
        </pc:spChg>
        <pc:spChg chg="mod">
          <ac:chgData name="Bai Ye" userId="4e4fde276b645dfa" providerId="LiveId" clId="{5C470E65-D59C-4984-B3BB-04EDCC7426C9}" dt="2024-08-28T17:31:18.311" v="361"/>
          <ac:spMkLst>
            <pc:docMk/>
            <pc:sldMk cId="0" sldId="331"/>
            <ac:spMk id="43" creationId="{D60ADAC9-4336-4E7D-9B20-09197E46904E}"/>
          </ac:spMkLst>
        </pc:spChg>
        <pc:spChg chg="mod">
          <ac:chgData name="Bai Ye" userId="4e4fde276b645dfa" providerId="LiveId" clId="{5C470E65-D59C-4984-B3BB-04EDCC7426C9}" dt="2024-08-28T17:29:54.360" v="298"/>
          <ac:spMkLst>
            <pc:docMk/>
            <pc:sldMk cId="0" sldId="331"/>
            <ac:spMk id="44" creationId="{21777FF7-8B2A-4E9A-AB7E-DDACEBFA1E1A}"/>
          </ac:spMkLst>
        </pc:spChg>
        <pc:spChg chg="mod">
          <ac:chgData name="Bai Ye" userId="4e4fde276b645dfa" providerId="LiveId" clId="{5C470E65-D59C-4984-B3BB-04EDCC7426C9}" dt="2024-08-28T17:39:23.892" v="564" actId="255"/>
          <ac:spMkLst>
            <pc:docMk/>
            <pc:sldMk cId="0" sldId="331"/>
            <ac:spMk id="48" creationId="{1C778B1C-3A0B-4D28-98B5-BA5706FC89EC}"/>
          </ac:spMkLst>
        </pc:spChg>
        <pc:spChg chg="mod">
          <ac:chgData name="Bai Ye" userId="4e4fde276b645dfa" providerId="LiveId" clId="{5C470E65-D59C-4984-B3BB-04EDCC7426C9}" dt="2024-08-28T17:39:40.362" v="568" actId="1076"/>
          <ac:spMkLst>
            <pc:docMk/>
            <pc:sldMk cId="0" sldId="331"/>
            <ac:spMk id="49" creationId="{7D7D8FAD-E9EE-43FE-936B-3A1C29A0054B}"/>
          </ac:spMkLst>
        </pc:spChg>
        <pc:spChg chg="mod">
          <ac:chgData name="Bai Ye" userId="4e4fde276b645dfa" providerId="LiveId" clId="{5C470E65-D59C-4984-B3BB-04EDCC7426C9}" dt="2024-08-28T17:34:52.327" v="421"/>
          <ac:spMkLst>
            <pc:docMk/>
            <pc:sldMk cId="0" sldId="331"/>
            <ac:spMk id="50" creationId="{176F54B4-3869-4C7D-89A6-0278CD3CF518}"/>
          </ac:spMkLst>
        </pc:spChg>
        <pc:spChg chg="mod">
          <ac:chgData name="Bai Ye" userId="4e4fde276b645dfa" providerId="LiveId" clId="{5C470E65-D59C-4984-B3BB-04EDCC7426C9}" dt="2024-08-28T17:35:01.068" v="423" actId="14100"/>
          <ac:spMkLst>
            <pc:docMk/>
            <pc:sldMk cId="0" sldId="331"/>
            <ac:spMk id="51" creationId="{73A0FE71-69A2-4D26-BCB1-9AE16919167C}"/>
          </ac:spMkLst>
        </pc:spChg>
        <pc:grpChg chg="del mod">
          <ac:chgData name="Bai Ye" userId="4e4fde276b645dfa" providerId="LiveId" clId="{5C470E65-D59C-4984-B3BB-04EDCC7426C9}" dt="2024-08-28T17:42:11.780" v="588" actId="478"/>
          <ac:grpSpMkLst>
            <pc:docMk/>
            <pc:sldMk cId="0" sldId="331"/>
            <ac:grpSpMk id="4" creationId="{7EB46AEA-34D4-4875-B0CE-A5577A803BF8}"/>
          </ac:grpSpMkLst>
        </pc:grpChg>
        <pc:grpChg chg="mod">
          <ac:chgData name="Bai Ye" userId="4e4fde276b645dfa" providerId="LiveId" clId="{5C470E65-D59C-4984-B3BB-04EDCC7426C9}" dt="2024-08-28T19:44:04.520" v="3666" actId="1037"/>
          <ac:grpSpMkLst>
            <pc:docMk/>
            <pc:sldMk cId="0" sldId="331"/>
            <ac:grpSpMk id="31" creationId="{298198DD-6D7A-4D7F-8270-4D10999832C5}"/>
          </ac:grpSpMkLst>
        </pc:grpChg>
        <pc:grpChg chg="mod">
          <ac:chgData name="Bai Ye" userId="4e4fde276b645dfa" providerId="LiveId" clId="{5C470E65-D59C-4984-B3BB-04EDCC7426C9}" dt="2024-08-28T19:44:04.520" v="3666" actId="1037"/>
          <ac:grpSpMkLst>
            <pc:docMk/>
            <pc:sldMk cId="0" sldId="331"/>
            <ac:grpSpMk id="34" creationId="{33C786CF-5435-4BF5-AD7E-9D8228C131DE}"/>
          </ac:grpSpMkLst>
        </pc:grpChg>
        <pc:grpChg chg="mod">
          <ac:chgData name="Bai Ye" userId="4e4fde276b645dfa" providerId="LiveId" clId="{5C470E65-D59C-4984-B3BB-04EDCC7426C9}" dt="2024-08-28T19:44:04.520" v="3666" actId="1037"/>
          <ac:grpSpMkLst>
            <pc:docMk/>
            <pc:sldMk cId="0" sldId="331"/>
            <ac:grpSpMk id="39" creationId="{6580EB36-F319-4CD2-A7D2-62F8724AD7F9}"/>
          </ac:grpSpMkLst>
        </pc:grpChg>
        <pc:grpChg chg="mod">
          <ac:chgData name="Bai Ye" userId="4e4fde276b645dfa" providerId="LiveId" clId="{5C470E65-D59C-4984-B3BB-04EDCC7426C9}" dt="2024-08-28T19:44:04.520" v="3666" actId="1037"/>
          <ac:grpSpMkLst>
            <pc:docMk/>
            <pc:sldMk cId="0" sldId="331"/>
            <ac:grpSpMk id="40" creationId="{5C70121C-85A2-4888-A364-EE74D04ADF7E}"/>
          </ac:grpSpMkLst>
        </pc:grpChg>
        <pc:grpChg chg="mod">
          <ac:chgData name="Bai Ye" userId="4e4fde276b645dfa" providerId="LiveId" clId="{5C470E65-D59C-4984-B3BB-04EDCC7426C9}" dt="2024-08-28T19:44:04.520" v="3666" actId="1037"/>
          <ac:grpSpMkLst>
            <pc:docMk/>
            <pc:sldMk cId="0" sldId="331"/>
            <ac:grpSpMk id="46" creationId="{AEE986E4-2241-4577-AC1E-06D07CEEE47F}"/>
          </ac:grpSpMkLst>
        </pc:grpChg>
        <pc:grpChg chg="mod">
          <ac:chgData name="Bai Ye" userId="4e4fde276b645dfa" providerId="LiveId" clId="{5C470E65-D59C-4984-B3BB-04EDCC7426C9}" dt="2024-08-28T19:44:04.520" v="3666" actId="1037"/>
          <ac:grpSpMkLst>
            <pc:docMk/>
            <pc:sldMk cId="0" sldId="331"/>
            <ac:grpSpMk id="47" creationId="{E71D4FFE-3FB0-4226-9662-DE59C1D98862}"/>
          </ac:grpSpMkLst>
        </pc:grpChg>
        <pc:picChg chg="add del mod">
          <ac:chgData name="Bai Ye" userId="4e4fde276b645dfa" providerId="LiveId" clId="{5C470E65-D59C-4984-B3BB-04EDCC7426C9}" dt="2024-08-28T17:45:52.419" v="629" actId="478"/>
          <ac:picMkLst>
            <pc:docMk/>
            <pc:sldMk cId="0" sldId="331"/>
            <ac:picMk id="3" creationId="{643B9DA5-5E31-08AD-CB3F-CF4DDFD16316}"/>
          </ac:picMkLst>
        </pc:picChg>
        <pc:picChg chg="add mod">
          <ac:chgData name="Bai Ye" userId="4e4fde276b645dfa" providerId="LiveId" clId="{5C470E65-D59C-4984-B3BB-04EDCC7426C9}" dt="2024-08-28T19:43:53.619" v="3665" actId="1037"/>
          <ac:picMkLst>
            <pc:docMk/>
            <pc:sldMk cId="0" sldId="331"/>
            <ac:picMk id="6" creationId="{D7F83D73-13DE-65A1-C9D1-0B83E6F82087}"/>
          </ac:picMkLst>
        </pc:picChg>
      </pc:sldChg>
      <pc:sldChg chg="del">
        <pc:chgData name="Bai Ye" userId="4e4fde276b645dfa" providerId="LiveId" clId="{5C470E65-D59C-4984-B3BB-04EDCC7426C9}" dt="2024-08-29T00:25:32.564" v="4741" actId="47"/>
        <pc:sldMkLst>
          <pc:docMk/>
          <pc:sldMk cId="0" sldId="373"/>
        </pc:sldMkLst>
      </pc:sldChg>
      <pc:sldChg chg="del">
        <pc:chgData name="Bai Ye" userId="4e4fde276b645dfa" providerId="LiveId" clId="{5C470E65-D59C-4984-B3BB-04EDCC7426C9}" dt="2024-08-29T00:25:33.178" v="4744" actId="47"/>
        <pc:sldMkLst>
          <pc:docMk/>
          <pc:sldMk cId="0" sldId="380"/>
        </pc:sldMkLst>
      </pc:sldChg>
      <pc:sldChg chg="del modTransition">
        <pc:chgData name="Bai Ye" userId="4e4fde276b645dfa" providerId="LiveId" clId="{5C470E65-D59C-4984-B3BB-04EDCC7426C9}" dt="2024-08-29T00:25:30.835" v="4734" actId="47"/>
        <pc:sldMkLst>
          <pc:docMk/>
          <pc:sldMk cId="3635516811" sldId="381"/>
        </pc:sldMkLst>
      </pc:sldChg>
      <pc:sldChg chg="del">
        <pc:chgData name="Bai Ye" userId="4e4fde276b645dfa" providerId="LiveId" clId="{5C470E65-D59C-4984-B3BB-04EDCC7426C9}" dt="2024-08-29T00:25:33.877" v="4747" actId="47"/>
        <pc:sldMkLst>
          <pc:docMk/>
          <pc:sldMk cId="1120676356" sldId="382"/>
        </pc:sldMkLst>
      </pc:sldChg>
      <pc:sldChg chg="addSp delSp modSp mod ord modTransition modAnim">
        <pc:chgData name="Bai Ye" userId="4e4fde276b645dfa" providerId="LiveId" clId="{5C470E65-D59C-4984-B3BB-04EDCC7426C9}" dt="2024-08-29T02:58:57.984" v="5067" actId="478"/>
        <pc:sldMkLst>
          <pc:docMk/>
          <pc:sldMk cId="2979506877" sldId="383"/>
        </pc:sldMkLst>
        <pc:spChg chg="mod">
          <ac:chgData name="Bai Ye" userId="4e4fde276b645dfa" providerId="LiveId" clId="{5C470E65-D59C-4984-B3BB-04EDCC7426C9}" dt="2024-08-28T18:28:43.681" v="1377"/>
          <ac:spMkLst>
            <pc:docMk/>
            <pc:sldMk cId="2979506877" sldId="383"/>
            <ac:spMk id="32" creationId="{C23CC4DA-11D1-47DE-9D73-B3649E313770}"/>
          </ac:spMkLst>
        </pc:spChg>
        <pc:spChg chg="mod">
          <ac:chgData name="Bai Ye" userId="4e4fde276b645dfa" providerId="LiveId" clId="{5C470E65-D59C-4984-B3BB-04EDCC7426C9}" dt="2024-08-28T18:31:02.063" v="1417" actId="1076"/>
          <ac:spMkLst>
            <pc:docMk/>
            <pc:sldMk cId="2979506877" sldId="383"/>
            <ac:spMk id="34" creationId="{D48E0863-B839-4EC0-B29F-F44AFFF26289}"/>
          </ac:spMkLst>
        </pc:spChg>
        <pc:spChg chg="mod">
          <ac:chgData name="Bai Ye" userId="4e4fde276b645dfa" providerId="LiveId" clId="{5C470E65-D59C-4984-B3BB-04EDCC7426C9}" dt="2024-08-28T18:31:08.022" v="1418" actId="1076"/>
          <ac:spMkLst>
            <pc:docMk/>
            <pc:sldMk cId="2979506877" sldId="383"/>
            <ac:spMk id="35" creationId="{17CEA3AA-172E-45FF-81C7-4092255877BF}"/>
          </ac:spMkLst>
        </pc:spChg>
        <pc:spChg chg="mod">
          <ac:chgData name="Bai Ye" userId="4e4fde276b645dfa" providerId="LiveId" clId="{5C470E65-D59C-4984-B3BB-04EDCC7426C9}" dt="2024-08-28T18:32:59.861" v="1479" actId="1076"/>
          <ac:spMkLst>
            <pc:docMk/>
            <pc:sldMk cId="2979506877" sldId="383"/>
            <ac:spMk id="37" creationId="{28669693-92D2-48CC-B833-FD7A2DA64819}"/>
          </ac:spMkLst>
        </pc:spChg>
        <pc:spChg chg="mod">
          <ac:chgData name="Bai Ye" userId="4e4fde276b645dfa" providerId="LiveId" clId="{5C470E65-D59C-4984-B3BB-04EDCC7426C9}" dt="2024-08-28T18:33:03.291" v="1491" actId="1037"/>
          <ac:spMkLst>
            <pc:docMk/>
            <pc:sldMk cId="2979506877" sldId="383"/>
            <ac:spMk id="38" creationId="{0FDCFBBF-2332-497E-96C6-65AA44C5BA24}"/>
          </ac:spMkLst>
        </pc:spChg>
        <pc:spChg chg="mod">
          <ac:chgData name="Bai Ye" userId="4e4fde276b645dfa" providerId="LiveId" clId="{5C470E65-D59C-4984-B3BB-04EDCC7426C9}" dt="2024-08-28T18:34:27.606" v="1626" actId="1037"/>
          <ac:spMkLst>
            <pc:docMk/>
            <pc:sldMk cId="2979506877" sldId="383"/>
            <ac:spMk id="40" creationId="{A7AA50E3-9A30-4236-BE05-F3BA41AAAB7A}"/>
          </ac:spMkLst>
        </pc:spChg>
        <pc:spChg chg="mod">
          <ac:chgData name="Bai Ye" userId="4e4fde276b645dfa" providerId="LiveId" clId="{5C470E65-D59C-4984-B3BB-04EDCC7426C9}" dt="2024-08-28T18:34:40.599" v="1641" actId="1037"/>
          <ac:spMkLst>
            <pc:docMk/>
            <pc:sldMk cId="2979506877" sldId="383"/>
            <ac:spMk id="41" creationId="{8DAF3E4E-E8D8-4B4E-82CB-5FC7DAA67B93}"/>
          </ac:spMkLst>
        </pc:spChg>
        <pc:spChg chg="mod">
          <ac:chgData name="Bai Ye" userId="4e4fde276b645dfa" providerId="LiveId" clId="{5C470E65-D59C-4984-B3BB-04EDCC7426C9}" dt="2024-08-28T18:35:34.951" v="1802" actId="1037"/>
          <ac:spMkLst>
            <pc:docMk/>
            <pc:sldMk cId="2979506877" sldId="383"/>
            <ac:spMk id="43" creationId="{39F6C84A-2291-4B95-8AD1-2D9E740C1326}"/>
          </ac:spMkLst>
        </pc:spChg>
        <pc:spChg chg="mod">
          <ac:chgData name="Bai Ye" userId="4e4fde276b645dfa" providerId="LiveId" clId="{5C470E65-D59C-4984-B3BB-04EDCC7426C9}" dt="2024-08-28T18:36:02.325" v="1829" actId="1037"/>
          <ac:spMkLst>
            <pc:docMk/>
            <pc:sldMk cId="2979506877" sldId="383"/>
            <ac:spMk id="44" creationId="{6F49C90E-B04D-4588-9C63-19D1F14BF647}"/>
          </ac:spMkLst>
        </pc:spChg>
        <pc:spChg chg="mod">
          <ac:chgData name="Bai Ye" userId="4e4fde276b645dfa" providerId="LiveId" clId="{5C470E65-D59C-4984-B3BB-04EDCC7426C9}" dt="2024-08-28T18:31:44.386" v="1447" actId="1037"/>
          <ac:spMkLst>
            <pc:docMk/>
            <pc:sldMk cId="2979506877" sldId="383"/>
            <ac:spMk id="46" creationId="{E6A5B86C-3446-41E5-9D68-6D4B138F30BA}"/>
          </ac:spMkLst>
        </pc:spChg>
        <pc:spChg chg="mod">
          <ac:chgData name="Bai Ye" userId="4e4fde276b645dfa" providerId="LiveId" clId="{5C470E65-D59C-4984-B3BB-04EDCC7426C9}" dt="2024-08-28T18:43:13.724" v="2621" actId="1076"/>
          <ac:spMkLst>
            <pc:docMk/>
            <pc:sldMk cId="2979506877" sldId="383"/>
            <ac:spMk id="47" creationId="{FEF94233-E034-45B4-A05E-9AA595951827}"/>
          </ac:spMkLst>
        </pc:spChg>
        <pc:spChg chg="mod">
          <ac:chgData name="Bai Ye" userId="4e4fde276b645dfa" providerId="LiveId" clId="{5C470E65-D59C-4984-B3BB-04EDCC7426C9}" dt="2024-08-28T18:32:26.258" v="1476" actId="1037"/>
          <ac:spMkLst>
            <pc:docMk/>
            <pc:sldMk cId="2979506877" sldId="383"/>
            <ac:spMk id="49" creationId="{6B799487-6355-4C13-8442-866539DDF081}"/>
          </ac:spMkLst>
        </pc:spChg>
        <pc:spChg chg="mod">
          <ac:chgData name="Bai Ye" userId="4e4fde276b645dfa" providerId="LiveId" clId="{5C470E65-D59C-4984-B3BB-04EDCC7426C9}" dt="2024-08-28T18:43:21.564" v="2622" actId="1076"/>
          <ac:spMkLst>
            <pc:docMk/>
            <pc:sldMk cId="2979506877" sldId="383"/>
            <ac:spMk id="50" creationId="{06C1DB9B-CCCC-4259-B844-741F58F05CA3}"/>
          </ac:spMkLst>
        </pc:spChg>
        <pc:spChg chg="mod">
          <ac:chgData name="Bai Ye" userId="4e4fde276b645dfa" providerId="LiveId" clId="{5C470E65-D59C-4984-B3BB-04EDCC7426C9}" dt="2024-08-28T18:33:34.061" v="1553" actId="1037"/>
          <ac:spMkLst>
            <pc:docMk/>
            <pc:sldMk cId="2979506877" sldId="383"/>
            <ac:spMk id="52" creationId="{0D8DFB4F-5CBE-4A5F-AC7F-D86E73D9ECDB}"/>
          </ac:spMkLst>
        </pc:spChg>
        <pc:spChg chg="mod">
          <ac:chgData name="Bai Ye" userId="4e4fde276b645dfa" providerId="LiveId" clId="{5C470E65-D59C-4984-B3BB-04EDCC7426C9}" dt="2024-08-28T18:49:18.715" v="2866" actId="1035"/>
          <ac:spMkLst>
            <pc:docMk/>
            <pc:sldMk cId="2979506877" sldId="383"/>
            <ac:spMk id="53" creationId="{4637BC77-D5B3-4343-8046-9BBCA89A80B4}"/>
          </ac:spMkLst>
        </pc:spChg>
        <pc:spChg chg="mod">
          <ac:chgData name="Bai Ye" userId="4e4fde276b645dfa" providerId="LiveId" clId="{5C470E65-D59C-4984-B3BB-04EDCC7426C9}" dt="2024-08-28T18:33:43.382" v="1577" actId="1037"/>
          <ac:spMkLst>
            <pc:docMk/>
            <pc:sldMk cId="2979506877" sldId="383"/>
            <ac:spMk id="55" creationId="{F8B01455-464C-49A8-907E-19760E81E97F}"/>
          </ac:spMkLst>
        </pc:spChg>
        <pc:spChg chg="mod">
          <ac:chgData name="Bai Ye" userId="4e4fde276b645dfa" providerId="LiveId" clId="{5C470E65-D59C-4984-B3BB-04EDCC7426C9}" dt="2024-08-28T20:13:13.383" v="3892" actId="1035"/>
          <ac:spMkLst>
            <pc:docMk/>
            <pc:sldMk cId="2979506877" sldId="383"/>
            <ac:spMk id="56" creationId="{97FB7889-BBBD-450C-9504-69B08B4822BB}"/>
          </ac:spMkLst>
        </pc:spChg>
        <pc:spChg chg="mod">
          <ac:chgData name="Bai Ye" userId="4e4fde276b645dfa" providerId="LiveId" clId="{5C470E65-D59C-4984-B3BB-04EDCC7426C9}" dt="2024-08-28T18:46:53.331" v="2785" actId="1037"/>
          <ac:spMkLst>
            <pc:docMk/>
            <pc:sldMk cId="2979506877" sldId="383"/>
            <ac:spMk id="58" creationId="{0F8F31EC-8089-48BE-A144-97CBA44628D6}"/>
          </ac:spMkLst>
        </pc:spChg>
        <pc:spChg chg="mod">
          <ac:chgData name="Bai Ye" userId="4e4fde276b645dfa" providerId="LiveId" clId="{5C470E65-D59C-4984-B3BB-04EDCC7426C9}" dt="2024-08-28T18:52:14.930" v="2906" actId="1035"/>
          <ac:spMkLst>
            <pc:docMk/>
            <pc:sldMk cId="2979506877" sldId="383"/>
            <ac:spMk id="59" creationId="{0771F992-6CB9-4DCA-9026-1AD07621DFF7}"/>
          </ac:spMkLst>
        </pc:spChg>
        <pc:spChg chg="mod">
          <ac:chgData name="Bai Ye" userId="4e4fde276b645dfa" providerId="LiveId" clId="{5C470E65-D59C-4984-B3BB-04EDCC7426C9}" dt="2024-08-28T18:47:02.956" v="2787" actId="1038"/>
          <ac:spMkLst>
            <pc:docMk/>
            <pc:sldMk cId="2979506877" sldId="383"/>
            <ac:spMk id="61" creationId="{AC99566C-87CB-4E44-8444-B16B0E5FFF71}"/>
          </ac:spMkLst>
        </pc:spChg>
        <pc:spChg chg="mod">
          <ac:chgData name="Bai Ye" userId="4e4fde276b645dfa" providerId="LiveId" clId="{5C470E65-D59C-4984-B3BB-04EDCC7426C9}" dt="2024-08-28T18:49:05.557" v="2857" actId="1036"/>
          <ac:spMkLst>
            <pc:docMk/>
            <pc:sldMk cId="2979506877" sldId="383"/>
            <ac:spMk id="62" creationId="{34A42F32-C906-41CD-85FD-1F1F34C29B7C}"/>
          </ac:spMkLst>
        </pc:spChg>
        <pc:spChg chg="mod">
          <ac:chgData name="Bai Ye" userId="4e4fde276b645dfa" providerId="LiveId" clId="{5C470E65-D59C-4984-B3BB-04EDCC7426C9}" dt="2024-08-28T18:36:24.425" v="1926" actId="1038"/>
          <ac:spMkLst>
            <pc:docMk/>
            <pc:sldMk cId="2979506877" sldId="383"/>
            <ac:spMk id="64" creationId="{89CC1DA8-23C5-4584-8BA1-45A9876D5B9F}"/>
          </ac:spMkLst>
        </pc:spChg>
        <pc:spChg chg="mod">
          <ac:chgData name="Bai Ye" userId="4e4fde276b645dfa" providerId="LiveId" clId="{5C470E65-D59C-4984-B3BB-04EDCC7426C9}" dt="2024-08-28T18:49:01.652" v="2856" actId="1036"/>
          <ac:spMkLst>
            <pc:docMk/>
            <pc:sldMk cId="2979506877" sldId="383"/>
            <ac:spMk id="65" creationId="{EEFF14B4-93D3-42BB-BC3F-00354BAC000B}"/>
          </ac:spMkLst>
        </pc:spChg>
        <pc:spChg chg="mod">
          <ac:chgData name="Bai Ye" userId="4e4fde276b645dfa" providerId="LiveId" clId="{5C470E65-D59C-4984-B3BB-04EDCC7426C9}" dt="2024-08-28T18:36:34.331" v="1966" actId="1038"/>
          <ac:spMkLst>
            <pc:docMk/>
            <pc:sldMk cId="2979506877" sldId="383"/>
            <ac:spMk id="67" creationId="{447D4847-D36C-44D1-8D6B-49C9DE443FA6}"/>
          </ac:spMkLst>
        </pc:spChg>
        <pc:spChg chg="mod">
          <ac:chgData name="Bai Ye" userId="4e4fde276b645dfa" providerId="LiveId" clId="{5C470E65-D59C-4984-B3BB-04EDCC7426C9}" dt="2024-08-28T18:47:59.771" v="2823" actId="1035"/>
          <ac:spMkLst>
            <pc:docMk/>
            <pc:sldMk cId="2979506877" sldId="383"/>
            <ac:spMk id="68" creationId="{45833D15-E2FC-4669-B2DC-FC033985B7FF}"/>
          </ac:spMkLst>
        </pc:spChg>
        <pc:spChg chg="mod topLvl">
          <ac:chgData name="Bai Ye" userId="4e4fde276b645dfa" providerId="LiveId" clId="{5C470E65-D59C-4984-B3BB-04EDCC7426C9}" dt="2024-08-28T18:27:02.524" v="1344" actId="478"/>
          <ac:spMkLst>
            <pc:docMk/>
            <pc:sldMk cId="2979506877" sldId="383"/>
            <ac:spMk id="70" creationId="{173BC830-12BE-49F9-A320-851AED34270F}"/>
          </ac:spMkLst>
        </pc:spChg>
        <pc:spChg chg="add del mod">
          <ac:chgData name="Bai Ye" userId="4e4fde276b645dfa" providerId="LiveId" clId="{5C470E65-D59C-4984-B3BB-04EDCC7426C9}" dt="2024-08-29T02:58:57.984" v="5067" actId="478"/>
          <ac:spMkLst>
            <pc:docMk/>
            <pc:sldMk cId="2979506877" sldId="383"/>
            <ac:spMk id="71" creationId="{C564CF92-73D4-F21B-608D-B2DEFD2277A5}"/>
          </ac:spMkLst>
        </pc:spChg>
        <pc:spChg chg="del mod topLvl">
          <ac:chgData name="Bai Ye" userId="4e4fde276b645dfa" providerId="LiveId" clId="{5C470E65-D59C-4984-B3BB-04EDCC7426C9}" dt="2024-08-28T18:27:02.524" v="1344" actId="478"/>
          <ac:spMkLst>
            <pc:docMk/>
            <pc:sldMk cId="2979506877" sldId="383"/>
            <ac:spMk id="71" creationId="{F4637763-CFD7-463A-A88D-9124523562AB}"/>
          </ac:spMkLst>
        </pc:spChg>
        <pc:spChg chg="add mod">
          <ac:chgData name="Bai Ye" userId="4e4fde276b645dfa" providerId="LiveId" clId="{5C470E65-D59C-4984-B3BB-04EDCC7426C9}" dt="2024-08-28T18:50:03.166" v="2880"/>
          <ac:spMkLst>
            <pc:docMk/>
            <pc:sldMk cId="2979506877" sldId="383"/>
            <ac:spMk id="73" creationId="{579360D8-E612-BFC8-0F4B-7E2600D0B97F}"/>
          </ac:spMkLst>
        </pc:spChg>
        <pc:spChg chg="add mod">
          <ac:chgData name="Bai Ye" userId="4e4fde276b645dfa" providerId="LiveId" clId="{5C470E65-D59C-4984-B3BB-04EDCC7426C9}" dt="2024-08-28T18:49:43.987" v="2871" actId="1037"/>
          <ac:spMkLst>
            <pc:docMk/>
            <pc:sldMk cId="2979506877" sldId="383"/>
            <ac:spMk id="78" creationId="{10FAB6DA-D448-56DB-A4EB-8DABE9256015}"/>
          </ac:spMkLst>
        </pc:spChg>
        <pc:spChg chg="add mod">
          <ac:chgData name="Bai Ye" userId="4e4fde276b645dfa" providerId="LiveId" clId="{5C470E65-D59C-4984-B3BB-04EDCC7426C9}" dt="2024-08-28T18:49:43.987" v="2871" actId="1037"/>
          <ac:spMkLst>
            <pc:docMk/>
            <pc:sldMk cId="2979506877" sldId="383"/>
            <ac:spMk id="82" creationId="{CDD6359C-7C12-1421-35C5-C7FB1C12B716}"/>
          </ac:spMkLst>
        </pc:spChg>
        <pc:spChg chg="add mod">
          <ac:chgData name="Bai Ye" userId="4e4fde276b645dfa" providerId="LiveId" clId="{5C470E65-D59C-4984-B3BB-04EDCC7426C9}" dt="2024-08-28T18:49:43.987" v="2871" actId="1037"/>
          <ac:spMkLst>
            <pc:docMk/>
            <pc:sldMk cId="2979506877" sldId="383"/>
            <ac:spMk id="88" creationId="{6619529E-D665-ACF2-10D9-629201858F0E}"/>
          </ac:spMkLst>
        </pc:spChg>
        <pc:spChg chg="add mod">
          <ac:chgData name="Bai Ye" userId="4e4fde276b645dfa" providerId="LiveId" clId="{5C470E65-D59C-4984-B3BB-04EDCC7426C9}" dt="2024-08-28T18:49:43.987" v="2871" actId="1037"/>
          <ac:spMkLst>
            <pc:docMk/>
            <pc:sldMk cId="2979506877" sldId="383"/>
            <ac:spMk id="89" creationId="{43595372-EE21-2935-8F9E-476E64976E40}"/>
          </ac:spMkLst>
        </pc:spChg>
        <pc:spChg chg="add mod">
          <ac:chgData name="Bai Ye" userId="4e4fde276b645dfa" providerId="LiveId" clId="{5C470E65-D59C-4984-B3BB-04EDCC7426C9}" dt="2024-08-28T18:49:43.987" v="2871" actId="1037"/>
          <ac:spMkLst>
            <pc:docMk/>
            <pc:sldMk cId="2979506877" sldId="383"/>
            <ac:spMk id="90" creationId="{B8CB4805-5EBA-D13C-AC59-16657EFC0D07}"/>
          </ac:spMkLst>
        </pc:spChg>
        <pc:spChg chg="add mod">
          <ac:chgData name="Bai Ye" userId="4e4fde276b645dfa" providerId="LiveId" clId="{5C470E65-D59C-4984-B3BB-04EDCC7426C9}" dt="2024-08-28T18:49:43.987" v="2871" actId="1037"/>
          <ac:spMkLst>
            <pc:docMk/>
            <pc:sldMk cId="2979506877" sldId="383"/>
            <ac:spMk id="91" creationId="{A1935019-ACCD-93F7-7574-EB9106B8054B}"/>
          </ac:spMkLst>
        </pc:spChg>
        <pc:spChg chg="add mod">
          <ac:chgData name="Bai Ye" userId="4e4fde276b645dfa" providerId="LiveId" clId="{5C470E65-D59C-4984-B3BB-04EDCC7426C9}" dt="2024-08-28T18:49:43.987" v="2871" actId="1037"/>
          <ac:spMkLst>
            <pc:docMk/>
            <pc:sldMk cId="2979506877" sldId="383"/>
            <ac:spMk id="93" creationId="{776DFC32-4697-C9FC-C0F8-1F02248D2712}"/>
          </ac:spMkLst>
        </pc:spChg>
        <pc:spChg chg="add mod">
          <ac:chgData name="Bai Ye" userId="4e4fde276b645dfa" providerId="LiveId" clId="{5C470E65-D59C-4984-B3BB-04EDCC7426C9}" dt="2024-08-28T18:49:43.987" v="2871" actId="1037"/>
          <ac:spMkLst>
            <pc:docMk/>
            <pc:sldMk cId="2979506877" sldId="383"/>
            <ac:spMk id="94" creationId="{CDA9A39F-04DF-E1F0-FD49-5E7E1502097B}"/>
          </ac:spMkLst>
        </pc:spChg>
        <pc:grpChg chg="del">
          <ac:chgData name="Bai Ye" userId="4e4fde276b645dfa" providerId="LiveId" clId="{5C470E65-D59C-4984-B3BB-04EDCC7426C9}" dt="2024-08-28T18:27:02.524" v="1344" actId="478"/>
          <ac:grpSpMkLst>
            <pc:docMk/>
            <pc:sldMk cId="2979506877" sldId="383"/>
            <ac:grpSpMk id="69" creationId="{A2745E73-520D-44DA-914A-7E796A72EC94}"/>
          </ac:grpSpMkLst>
        </pc:grpChg>
        <pc:grpChg chg="mod">
          <ac:chgData name="Bai Ye" userId="4e4fde276b645dfa" providerId="LiveId" clId="{5C470E65-D59C-4984-B3BB-04EDCC7426C9}" dt="2024-08-28T18:49:43.987" v="2871" actId="1037"/>
          <ac:grpSpMkLst>
            <pc:docMk/>
            <pc:sldMk cId="2979506877" sldId="383"/>
            <ac:grpSpMk id="74" creationId="{E1D68414-E0CC-4334-952C-7143399487B7}"/>
          </ac:grpSpMkLst>
        </pc:grpChg>
        <pc:cxnChg chg="mod">
          <ac:chgData name="Bai Ye" userId="4e4fde276b645dfa" providerId="LiveId" clId="{5C470E65-D59C-4984-B3BB-04EDCC7426C9}" dt="2024-08-28T18:38:27.211" v="2081" actId="14100"/>
          <ac:cxnSpMkLst>
            <pc:docMk/>
            <pc:sldMk cId="2979506877" sldId="383"/>
            <ac:cxnSpMk id="3" creationId="{542DE624-242D-4FED-A50B-4FE5F5BCA7AD}"/>
          </ac:cxnSpMkLst>
        </pc:cxnChg>
        <pc:cxnChg chg="mod">
          <ac:chgData name="Bai Ye" userId="4e4fde276b645dfa" providerId="LiveId" clId="{5C470E65-D59C-4984-B3BB-04EDCC7426C9}" dt="2024-08-28T18:30:16.374" v="1414" actId="1076"/>
          <ac:cxnSpMkLst>
            <pc:docMk/>
            <pc:sldMk cId="2979506877" sldId="383"/>
            <ac:cxnSpMk id="4" creationId="{29CFEE2C-D862-477D-B3D1-8727E6C48A27}"/>
          </ac:cxnSpMkLst>
        </pc:cxnChg>
        <pc:cxnChg chg="mod">
          <ac:chgData name="Bai Ye" userId="4e4fde276b645dfa" providerId="LiveId" clId="{5C470E65-D59C-4984-B3BB-04EDCC7426C9}" dt="2024-08-28T18:32:53.471" v="1478" actId="1076"/>
          <ac:cxnSpMkLst>
            <pc:docMk/>
            <pc:sldMk cId="2979506877" sldId="383"/>
            <ac:cxnSpMk id="5" creationId="{0F08A1A0-F2F6-4DAA-98C7-CE87EB3B7BCB}"/>
          </ac:cxnSpMkLst>
        </pc:cxnChg>
        <pc:cxnChg chg="mod">
          <ac:chgData name="Bai Ye" userId="4e4fde276b645dfa" providerId="LiveId" clId="{5C470E65-D59C-4984-B3BB-04EDCC7426C9}" dt="2024-08-28T18:34:20.607" v="1611" actId="1076"/>
          <ac:cxnSpMkLst>
            <pc:docMk/>
            <pc:sldMk cId="2979506877" sldId="383"/>
            <ac:cxnSpMk id="6" creationId="{7FA37D20-E0A3-43DD-A61D-5B55293C089A}"/>
          </ac:cxnSpMkLst>
        </pc:cxnChg>
        <pc:cxnChg chg="add del mod">
          <ac:chgData name="Bai Ye" userId="4e4fde276b645dfa" providerId="LiveId" clId="{5C470E65-D59C-4984-B3BB-04EDCC7426C9}" dt="2024-08-28T18:35:42.154" v="1803" actId="1038"/>
          <ac:cxnSpMkLst>
            <pc:docMk/>
            <pc:sldMk cId="2979506877" sldId="383"/>
            <ac:cxnSpMk id="7" creationId="{2B6DCBD1-43F4-4812-9F1F-048D9CCB690B}"/>
          </ac:cxnSpMkLst>
        </pc:cxnChg>
        <pc:cxnChg chg="mod">
          <ac:chgData name="Bai Ye" userId="4e4fde276b645dfa" providerId="LiveId" clId="{5C470E65-D59C-4984-B3BB-04EDCC7426C9}" dt="2024-08-28T18:36:12.246" v="1867" actId="1038"/>
          <ac:cxnSpMkLst>
            <pc:docMk/>
            <pc:sldMk cId="2979506877" sldId="383"/>
            <ac:cxnSpMk id="14" creationId="{D6B13CE4-08EC-4CF0-AF41-66CAD08935C6}"/>
          </ac:cxnSpMkLst>
        </pc:cxnChg>
        <pc:cxnChg chg="mod">
          <ac:chgData name="Bai Ye" userId="4e4fde276b645dfa" providerId="LiveId" clId="{5C470E65-D59C-4984-B3BB-04EDCC7426C9}" dt="2024-08-28T18:36:15.201" v="1885" actId="1037"/>
          <ac:cxnSpMkLst>
            <pc:docMk/>
            <pc:sldMk cId="2979506877" sldId="383"/>
            <ac:cxnSpMk id="15" creationId="{76752C75-B607-4DC7-8E49-3AD2902A182E}"/>
          </ac:cxnSpMkLst>
        </pc:cxnChg>
        <pc:cxnChg chg="mod">
          <ac:chgData name="Bai Ye" userId="4e4fde276b645dfa" providerId="LiveId" clId="{5C470E65-D59C-4984-B3BB-04EDCC7426C9}" dt="2024-08-28T18:36:18.918" v="1903" actId="1037"/>
          <ac:cxnSpMkLst>
            <pc:docMk/>
            <pc:sldMk cId="2979506877" sldId="383"/>
            <ac:cxnSpMk id="16" creationId="{1357AA6F-2E55-449B-AFC9-845CA019FE70}"/>
          </ac:cxnSpMkLst>
        </pc:cxnChg>
        <pc:cxnChg chg="mod">
          <ac:chgData name="Bai Ye" userId="4e4fde276b645dfa" providerId="LiveId" clId="{5C470E65-D59C-4984-B3BB-04EDCC7426C9}" dt="2024-08-28T18:36:08.418" v="1847" actId="1037"/>
          <ac:cxnSpMkLst>
            <pc:docMk/>
            <pc:sldMk cId="2979506877" sldId="383"/>
            <ac:cxnSpMk id="17" creationId="{2FFA115D-D3E6-4F23-973F-05F7337C232D}"/>
          </ac:cxnSpMkLst>
        </pc:cxnChg>
        <pc:cxnChg chg="mod">
          <ac:chgData name="Bai Ye" userId="4e4fde276b645dfa" providerId="LiveId" clId="{5C470E65-D59C-4984-B3BB-04EDCC7426C9}" dt="2024-08-28T18:46:42.850" v="2782" actId="14100"/>
          <ac:cxnSpMkLst>
            <pc:docMk/>
            <pc:sldMk cId="2979506877" sldId="383"/>
            <ac:cxnSpMk id="18" creationId="{5952FE95-3D42-4BFB-81BD-6034439C3517}"/>
          </ac:cxnSpMkLst>
        </pc:cxnChg>
        <pc:cxnChg chg="mod">
          <ac:chgData name="Bai Ye" userId="4e4fde276b645dfa" providerId="LiveId" clId="{5C470E65-D59C-4984-B3BB-04EDCC7426C9}" dt="2024-08-28T18:46:49.274" v="2784" actId="1037"/>
          <ac:cxnSpMkLst>
            <pc:docMk/>
            <pc:sldMk cId="2979506877" sldId="383"/>
            <ac:cxnSpMk id="19" creationId="{F7390728-6551-412D-ADC5-93E40E38EA55}"/>
          </ac:cxnSpMkLst>
        </pc:cxnChg>
        <pc:cxnChg chg="mod">
          <ac:chgData name="Bai Ye" userId="4e4fde276b645dfa" providerId="LiveId" clId="{5C470E65-D59C-4984-B3BB-04EDCC7426C9}" dt="2024-08-28T18:46:46.371" v="2783" actId="1038"/>
          <ac:cxnSpMkLst>
            <pc:docMk/>
            <pc:sldMk cId="2979506877" sldId="383"/>
            <ac:cxnSpMk id="20" creationId="{C0BBC3B1-1DF0-4811-B928-623F98BE56D1}"/>
          </ac:cxnSpMkLst>
        </pc:cxnChg>
        <pc:cxnChg chg="mod">
          <ac:chgData name="Bai Ye" userId="4e4fde276b645dfa" providerId="LiveId" clId="{5C470E65-D59C-4984-B3BB-04EDCC7426C9}" dt="2024-08-28T18:34:46.201" v="1656" actId="1037"/>
          <ac:cxnSpMkLst>
            <pc:docMk/>
            <pc:sldMk cId="2979506877" sldId="383"/>
            <ac:cxnSpMk id="21" creationId="{305F1EAF-30F4-4409-B2AC-36F789D70610}"/>
          </ac:cxnSpMkLst>
        </pc:cxnChg>
        <pc:cxnChg chg="mod">
          <ac:chgData name="Bai Ye" userId="4e4fde276b645dfa" providerId="LiveId" clId="{5C470E65-D59C-4984-B3BB-04EDCC7426C9}" dt="2024-08-28T18:33:18.261" v="1517" actId="1037"/>
          <ac:cxnSpMkLst>
            <pc:docMk/>
            <pc:sldMk cId="2979506877" sldId="383"/>
            <ac:cxnSpMk id="22" creationId="{E3F6C66C-DA37-42E6-BC29-9A55340A7CCD}"/>
          </ac:cxnSpMkLst>
        </pc:cxnChg>
        <pc:cxnChg chg="mod">
          <ac:chgData name="Bai Ye" userId="4e4fde276b645dfa" providerId="LiveId" clId="{5C470E65-D59C-4984-B3BB-04EDCC7426C9}" dt="2024-08-28T18:33:25.142" v="1529" actId="1037"/>
          <ac:cxnSpMkLst>
            <pc:docMk/>
            <pc:sldMk cId="2979506877" sldId="383"/>
            <ac:cxnSpMk id="23" creationId="{EF336619-FCA9-428D-84E7-873CEC7525A0}"/>
          </ac:cxnSpMkLst>
        </pc:cxnChg>
        <pc:cxnChg chg="mod">
          <ac:chgData name="Bai Ye" userId="4e4fde276b645dfa" providerId="LiveId" clId="{5C470E65-D59C-4984-B3BB-04EDCC7426C9}" dt="2024-08-28T18:33:30.073" v="1541" actId="1037"/>
          <ac:cxnSpMkLst>
            <pc:docMk/>
            <pc:sldMk cId="2979506877" sldId="383"/>
            <ac:cxnSpMk id="24" creationId="{9A482C65-9B8F-455F-A497-FF9D92CFDB2E}"/>
          </ac:cxnSpMkLst>
        </pc:cxnChg>
        <pc:cxnChg chg="mod">
          <ac:chgData name="Bai Ye" userId="4e4fde276b645dfa" providerId="LiveId" clId="{5C470E65-D59C-4984-B3BB-04EDCC7426C9}" dt="2024-08-28T18:33:11.713" v="1505" actId="1038"/>
          <ac:cxnSpMkLst>
            <pc:docMk/>
            <pc:sldMk cId="2979506877" sldId="383"/>
            <ac:cxnSpMk id="25" creationId="{6751AE5D-7012-49A3-8AE9-1E58661C1793}"/>
          </ac:cxnSpMkLst>
        </pc:cxnChg>
        <pc:cxnChg chg="mod">
          <ac:chgData name="Bai Ye" userId="4e4fde276b645dfa" providerId="LiveId" clId="{5C470E65-D59C-4984-B3BB-04EDCC7426C9}" dt="2024-08-28T18:31:28.613" v="1443" actId="1037"/>
          <ac:cxnSpMkLst>
            <pc:docMk/>
            <pc:sldMk cId="2979506877" sldId="383"/>
            <ac:cxnSpMk id="26" creationId="{4153BD89-C609-4856-84CC-8386009E1D9D}"/>
          </ac:cxnSpMkLst>
        </pc:cxnChg>
        <pc:cxnChg chg="mod">
          <ac:chgData name="Bai Ye" userId="4e4fde276b645dfa" providerId="LiveId" clId="{5C470E65-D59C-4984-B3BB-04EDCC7426C9}" dt="2024-08-28T18:31:32.237" v="1444" actId="1076"/>
          <ac:cxnSpMkLst>
            <pc:docMk/>
            <pc:sldMk cId="2979506877" sldId="383"/>
            <ac:cxnSpMk id="27" creationId="{0618E1AF-A663-4FE9-BE1D-BC238A15F120}"/>
          </ac:cxnSpMkLst>
        </pc:cxnChg>
        <pc:cxnChg chg="mod">
          <ac:chgData name="Bai Ye" userId="4e4fde276b645dfa" providerId="LiveId" clId="{5C470E65-D59C-4984-B3BB-04EDCC7426C9}" dt="2024-08-28T18:32:09.161" v="1464" actId="1076"/>
          <ac:cxnSpMkLst>
            <pc:docMk/>
            <pc:sldMk cId="2979506877" sldId="383"/>
            <ac:cxnSpMk id="28" creationId="{9B5A4637-EE05-4E7B-8504-058FFDD459E3}"/>
          </ac:cxnSpMkLst>
        </pc:cxnChg>
        <pc:cxnChg chg="mod">
          <ac:chgData name="Bai Ye" userId="4e4fde276b645dfa" providerId="LiveId" clId="{5C470E65-D59C-4984-B3BB-04EDCC7426C9}" dt="2024-08-28T18:31:19.922" v="1431" actId="1037"/>
          <ac:cxnSpMkLst>
            <pc:docMk/>
            <pc:sldMk cId="2979506877" sldId="383"/>
            <ac:cxnSpMk id="29" creationId="{8BAEBD4B-ADA8-476D-9867-AC85AB5B0C48}"/>
          </ac:cxnSpMkLst>
        </pc:cxnChg>
        <pc:cxnChg chg="add mod">
          <ac:chgData name="Bai Ye" userId="4e4fde276b645dfa" providerId="LiveId" clId="{5C470E65-D59C-4984-B3BB-04EDCC7426C9}" dt="2024-08-28T18:49:43.987" v="2871" actId="1037"/>
          <ac:cxnSpMkLst>
            <pc:docMk/>
            <pc:sldMk cId="2979506877" sldId="383"/>
            <ac:cxnSpMk id="79" creationId="{27FCEBBE-B04B-0361-8F9A-617D4245F0D2}"/>
          </ac:cxnSpMkLst>
        </pc:cxnChg>
        <pc:cxnChg chg="add mod">
          <ac:chgData name="Bai Ye" userId="4e4fde276b645dfa" providerId="LiveId" clId="{5C470E65-D59C-4984-B3BB-04EDCC7426C9}" dt="2024-08-28T18:49:43.987" v="2871" actId="1037"/>
          <ac:cxnSpMkLst>
            <pc:docMk/>
            <pc:sldMk cId="2979506877" sldId="383"/>
            <ac:cxnSpMk id="83" creationId="{0E3FD692-66B5-0FA0-570F-B8B766DC7DD7}"/>
          </ac:cxnSpMkLst>
        </pc:cxnChg>
        <pc:cxnChg chg="add mod">
          <ac:chgData name="Bai Ye" userId="4e4fde276b645dfa" providerId="LiveId" clId="{5C470E65-D59C-4984-B3BB-04EDCC7426C9}" dt="2024-08-28T18:49:43.987" v="2871" actId="1037"/>
          <ac:cxnSpMkLst>
            <pc:docMk/>
            <pc:sldMk cId="2979506877" sldId="383"/>
            <ac:cxnSpMk id="84" creationId="{C743EDC5-7412-6E95-88D8-F9CA40448D61}"/>
          </ac:cxnSpMkLst>
        </pc:cxnChg>
        <pc:cxnChg chg="add mod">
          <ac:chgData name="Bai Ye" userId="4e4fde276b645dfa" providerId="LiveId" clId="{5C470E65-D59C-4984-B3BB-04EDCC7426C9}" dt="2024-08-28T18:49:43.987" v="2871" actId="1037"/>
          <ac:cxnSpMkLst>
            <pc:docMk/>
            <pc:sldMk cId="2979506877" sldId="383"/>
            <ac:cxnSpMk id="85" creationId="{4A02A3C0-1038-9FD7-5640-3A1EF68CB9DE}"/>
          </ac:cxnSpMkLst>
        </pc:cxnChg>
        <pc:cxnChg chg="add mod">
          <ac:chgData name="Bai Ye" userId="4e4fde276b645dfa" providerId="LiveId" clId="{5C470E65-D59C-4984-B3BB-04EDCC7426C9}" dt="2024-08-28T18:49:43.987" v="2871" actId="1037"/>
          <ac:cxnSpMkLst>
            <pc:docMk/>
            <pc:sldMk cId="2979506877" sldId="383"/>
            <ac:cxnSpMk id="86" creationId="{316AD80B-0EC6-49C4-5AA6-F45A09A134E9}"/>
          </ac:cxnSpMkLst>
        </pc:cxnChg>
        <pc:cxnChg chg="add del mod">
          <ac:chgData name="Bai Ye" userId="4e4fde276b645dfa" providerId="LiveId" clId="{5C470E65-D59C-4984-B3BB-04EDCC7426C9}" dt="2024-08-28T18:40:14.496" v="2358" actId="478"/>
          <ac:cxnSpMkLst>
            <pc:docMk/>
            <pc:sldMk cId="2979506877" sldId="383"/>
            <ac:cxnSpMk id="87" creationId="{3DAB5AFE-63CE-143D-0F42-706EF6213999}"/>
          </ac:cxnSpMkLst>
        </pc:cxnChg>
        <pc:cxnChg chg="add mod">
          <ac:chgData name="Bai Ye" userId="4e4fde276b645dfa" providerId="LiveId" clId="{5C470E65-D59C-4984-B3BB-04EDCC7426C9}" dt="2024-08-28T18:49:43.987" v="2871" actId="1037"/>
          <ac:cxnSpMkLst>
            <pc:docMk/>
            <pc:sldMk cId="2979506877" sldId="383"/>
            <ac:cxnSpMk id="92" creationId="{A9575D7A-B641-D4BE-D107-AFA41A6A68D7}"/>
          </ac:cxnSpMkLst>
        </pc:cxnChg>
      </pc:sldChg>
      <pc:sldChg chg="del">
        <pc:chgData name="Bai Ye" userId="4e4fde276b645dfa" providerId="LiveId" clId="{5C470E65-D59C-4984-B3BB-04EDCC7426C9}" dt="2024-08-29T00:25:33.600" v="4746" actId="47"/>
        <pc:sldMkLst>
          <pc:docMk/>
          <pc:sldMk cId="2175403614" sldId="384"/>
        </pc:sldMkLst>
      </pc:sldChg>
      <pc:sldChg chg="del">
        <pc:chgData name="Bai Ye" userId="4e4fde276b645dfa" providerId="LiveId" clId="{5C470E65-D59C-4984-B3BB-04EDCC7426C9}" dt="2024-08-29T00:25:33.389" v="4745" actId="47"/>
        <pc:sldMkLst>
          <pc:docMk/>
          <pc:sldMk cId="3591367038" sldId="385"/>
        </pc:sldMkLst>
      </pc:sldChg>
      <pc:sldChg chg="del">
        <pc:chgData name="Bai Ye" userId="4e4fde276b645dfa" providerId="LiveId" clId="{5C470E65-D59C-4984-B3BB-04EDCC7426C9}" dt="2024-08-29T00:25:32.380" v="4740" actId="47"/>
        <pc:sldMkLst>
          <pc:docMk/>
          <pc:sldMk cId="3682301923" sldId="386"/>
        </pc:sldMkLst>
      </pc:sldChg>
      <pc:sldChg chg="del modTransition">
        <pc:chgData name="Bai Ye" userId="4e4fde276b645dfa" providerId="LiveId" clId="{5C470E65-D59C-4984-B3BB-04EDCC7426C9}" dt="2024-08-29T00:25:31.876" v="4738" actId="47"/>
        <pc:sldMkLst>
          <pc:docMk/>
          <pc:sldMk cId="4199894166" sldId="387"/>
        </pc:sldMkLst>
      </pc:sldChg>
      <pc:sldChg chg="del modTransition">
        <pc:chgData name="Bai Ye" userId="4e4fde276b645dfa" providerId="LiveId" clId="{5C470E65-D59C-4984-B3BB-04EDCC7426C9}" dt="2024-08-29T00:25:30.446" v="4733" actId="47"/>
        <pc:sldMkLst>
          <pc:docMk/>
          <pc:sldMk cId="2188368282" sldId="388"/>
        </pc:sldMkLst>
      </pc:sldChg>
      <pc:sldChg chg="addSp modSp mod modTransition modAnim">
        <pc:chgData name="Bai Ye" userId="4e4fde276b645dfa" providerId="LiveId" clId="{5C470E65-D59C-4984-B3BB-04EDCC7426C9}" dt="2024-08-29T02:24:15.459" v="4967"/>
        <pc:sldMkLst>
          <pc:docMk/>
          <pc:sldMk cId="3038968340" sldId="389"/>
        </pc:sldMkLst>
        <pc:spChg chg="add mod">
          <ac:chgData name="Bai Ye" userId="4e4fde276b645dfa" providerId="LiveId" clId="{5C470E65-D59C-4984-B3BB-04EDCC7426C9}" dt="2024-08-28T17:17:44.145" v="151" actId="1038"/>
          <ac:spMkLst>
            <pc:docMk/>
            <pc:sldMk cId="3038968340" sldId="389"/>
            <ac:spMk id="2" creationId="{A4D7253C-EEC8-B402-3A90-759A9484033A}"/>
          </ac:spMkLst>
        </pc:spChg>
        <pc:spChg chg="mod">
          <ac:chgData name="Bai Ye" userId="4e4fde276b645dfa" providerId="LiveId" clId="{5C470E65-D59C-4984-B3BB-04EDCC7426C9}" dt="2024-08-29T02:24:15.459" v="4967"/>
          <ac:spMkLst>
            <pc:docMk/>
            <pc:sldMk cId="3038968340" sldId="389"/>
            <ac:spMk id="6" creationId="{377A8377-4D79-4BF6-9564-88C682561E7E}"/>
          </ac:spMkLst>
        </pc:spChg>
        <pc:spChg chg="mod">
          <ac:chgData name="Bai Ye" userId="4e4fde276b645dfa" providerId="LiveId" clId="{5C470E65-D59C-4984-B3BB-04EDCC7426C9}" dt="2024-08-28T17:17:50.705" v="152" actId="1076"/>
          <ac:spMkLst>
            <pc:docMk/>
            <pc:sldMk cId="3038968340" sldId="389"/>
            <ac:spMk id="7" creationId="{7085F5FD-157A-44E6-A2C5-27C733422B17}"/>
          </ac:spMkLst>
        </pc:spChg>
        <pc:spChg chg="mod">
          <ac:chgData name="Bai Ye" userId="4e4fde276b645dfa" providerId="LiveId" clId="{5C470E65-D59C-4984-B3BB-04EDCC7426C9}" dt="2024-08-28T17:09:55.462" v="63" actId="1076"/>
          <ac:spMkLst>
            <pc:docMk/>
            <pc:sldMk cId="3038968340" sldId="389"/>
            <ac:spMk id="8" creationId="{143A307C-07E5-4B03-ACA4-A6C0DD1C2049}"/>
          </ac:spMkLst>
        </pc:spChg>
      </pc:sldChg>
      <pc:sldChg chg="addSp delSp modSp add mod modTransition delAnim modAnim">
        <pc:chgData name="Bai Ye" userId="4e4fde276b645dfa" providerId="LiveId" clId="{5C470E65-D59C-4984-B3BB-04EDCC7426C9}" dt="2024-08-29T05:54:58.808" v="5201" actId="1036"/>
        <pc:sldMkLst>
          <pc:docMk/>
          <pc:sldMk cId="443764439" sldId="390"/>
        </pc:sldMkLst>
        <pc:spChg chg="del">
          <ac:chgData name="Bai Ye" userId="4e4fde276b645dfa" providerId="LiveId" clId="{5C470E65-D59C-4984-B3BB-04EDCC7426C9}" dt="2024-08-28T18:02:20.263" v="718" actId="478"/>
          <ac:spMkLst>
            <pc:docMk/>
            <pc:sldMk cId="443764439" sldId="390"/>
            <ac:spMk id="2" creationId="{69FCC808-E029-4AA6-9CAB-40BBA86BFC53}"/>
          </ac:spMkLst>
        </pc:spChg>
        <pc:spChg chg="add mod">
          <ac:chgData name="Bai Ye" userId="4e4fde276b645dfa" providerId="LiveId" clId="{5C470E65-D59C-4984-B3BB-04EDCC7426C9}" dt="2024-08-29T02:24:23.942" v="4970"/>
          <ac:spMkLst>
            <pc:docMk/>
            <pc:sldMk cId="443764439" sldId="390"/>
            <ac:spMk id="3" creationId="{C8B6D020-AADB-6267-9EEA-428097FBE461}"/>
          </ac:spMkLst>
        </pc:spChg>
        <pc:spChg chg="mod">
          <ac:chgData name="Bai Ye" userId="4e4fde276b645dfa" providerId="LiveId" clId="{5C470E65-D59C-4984-B3BB-04EDCC7426C9}" dt="2024-08-28T17:55:48.156" v="662"/>
          <ac:spMkLst>
            <pc:docMk/>
            <pc:sldMk cId="443764439" sldId="390"/>
            <ac:spMk id="5" creationId="{5FC67E3F-E15B-4B07-AD89-297CAF78D78D}"/>
          </ac:spMkLst>
        </pc:spChg>
        <pc:spChg chg="mod">
          <ac:chgData name="Bai Ye" userId="4e4fde276b645dfa" providerId="LiveId" clId="{5C470E65-D59C-4984-B3BB-04EDCC7426C9}" dt="2024-08-28T17:55:40.412" v="654" actId="20577"/>
          <ac:spMkLst>
            <pc:docMk/>
            <pc:sldMk cId="443764439" sldId="390"/>
            <ac:spMk id="6" creationId="{67CDD0B9-242A-45F8-AC91-8C29ED41A65C}"/>
          </ac:spMkLst>
        </pc:spChg>
        <pc:spChg chg="mod">
          <ac:chgData name="Bai Ye" userId="4e4fde276b645dfa" providerId="LiveId" clId="{5C470E65-D59C-4984-B3BB-04EDCC7426C9}" dt="2024-08-28T18:05:40.413" v="734" actId="20577"/>
          <ac:spMkLst>
            <pc:docMk/>
            <pc:sldMk cId="443764439" sldId="390"/>
            <ac:spMk id="34" creationId="{091D5753-D869-4EFD-853E-2854637EE22B}"/>
          </ac:spMkLst>
        </pc:spChg>
        <pc:spChg chg="del">
          <ac:chgData name="Bai Ye" userId="4e4fde276b645dfa" providerId="LiveId" clId="{5C470E65-D59C-4984-B3BB-04EDCC7426C9}" dt="2024-08-28T18:02:22.178" v="719" actId="478"/>
          <ac:spMkLst>
            <pc:docMk/>
            <pc:sldMk cId="443764439" sldId="390"/>
            <ac:spMk id="35" creationId="{FD42CC5A-34C3-4AB7-94F9-222FDCC02CDA}"/>
          </ac:spMkLst>
        </pc:spChg>
        <pc:spChg chg="del">
          <ac:chgData name="Bai Ye" userId="4e4fde276b645dfa" providerId="LiveId" clId="{5C470E65-D59C-4984-B3BB-04EDCC7426C9}" dt="2024-08-28T18:02:29.198" v="722" actId="478"/>
          <ac:spMkLst>
            <pc:docMk/>
            <pc:sldMk cId="443764439" sldId="390"/>
            <ac:spMk id="36" creationId="{9A4ED5A9-E4D0-44A1-AF65-069910B9507D}"/>
          </ac:spMkLst>
        </pc:spChg>
        <pc:spChg chg="mod">
          <ac:chgData name="Bai Ye" userId="4e4fde276b645dfa" providerId="LiveId" clId="{5C470E65-D59C-4984-B3BB-04EDCC7426C9}" dt="2024-08-28T18:17:09.950" v="939" actId="113"/>
          <ac:spMkLst>
            <pc:docMk/>
            <pc:sldMk cId="443764439" sldId="390"/>
            <ac:spMk id="38" creationId="{2E6334D4-19B7-486A-AE50-5B97D441E0FC}"/>
          </ac:spMkLst>
        </pc:spChg>
        <pc:spChg chg="mod">
          <ac:chgData name="Bai Ye" userId="4e4fde276b645dfa" providerId="LiveId" clId="{5C470E65-D59C-4984-B3BB-04EDCC7426C9}" dt="2024-08-29T02:30:16.807" v="4972"/>
          <ac:spMkLst>
            <pc:docMk/>
            <pc:sldMk cId="443764439" sldId="390"/>
            <ac:spMk id="40" creationId="{3B590C94-92A1-4F57-9146-D6BE19B645D1}"/>
          </ac:spMkLst>
        </pc:spChg>
        <pc:spChg chg="del">
          <ac:chgData name="Bai Ye" userId="4e4fde276b645dfa" providerId="LiveId" clId="{5C470E65-D59C-4984-B3BB-04EDCC7426C9}" dt="2024-08-28T18:11:15.398" v="815" actId="478"/>
          <ac:spMkLst>
            <pc:docMk/>
            <pc:sldMk cId="443764439" sldId="390"/>
            <ac:spMk id="41" creationId="{E5E8F30C-93D2-40FD-9BFA-DDC788559D6E}"/>
          </ac:spMkLst>
        </pc:spChg>
        <pc:spChg chg="add mod">
          <ac:chgData name="Bai Ye" userId="4e4fde276b645dfa" providerId="LiveId" clId="{5C470E65-D59C-4984-B3BB-04EDCC7426C9}" dt="2024-08-29T02:07:28.021" v="4963" actId="1076"/>
          <ac:spMkLst>
            <pc:docMk/>
            <pc:sldMk cId="443764439" sldId="390"/>
            <ac:spMk id="42" creationId="{A6825F37-394D-4E10-15FB-1D88C6EABE63}"/>
          </ac:spMkLst>
        </pc:spChg>
        <pc:spChg chg="del">
          <ac:chgData name="Bai Ye" userId="4e4fde276b645dfa" providerId="LiveId" clId="{5C470E65-D59C-4984-B3BB-04EDCC7426C9}" dt="2024-08-28T18:02:17.850" v="717" actId="478"/>
          <ac:spMkLst>
            <pc:docMk/>
            <pc:sldMk cId="443764439" sldId="390"/>
            <ac:spMk id="45" creationId="{5B8736E2-2B9C-45BB-BCEB-56725AB9599D}"/>
          </ac:spMkLst>
        </pc:spChg>
        <pc:spChg chg="del">
          <ac:chgData name="Bai Ye" userId="4e4fde276b645dfa" providerId="LiveId" clId="{5C470E65-D59C-4984-B3BB-04EDCC7426C9}" dt="2024-08-28T18:02:24.576" v="720" actId="478"/>
          <ac:spMkLst>
            <pc:docMk/>
            <pc:sldMk cId="443764439" sldId="390"/>
            <ac:spMk id="46" creationId="{D1841A0D-B19D-4534-A03F-9AC5F8B8956C}"/>
          </ac:spMkLst>
        </pc:spChg>
        <pc:spChg chg="del">
          <ac:chgData name="Bai Ye" userId="4e4fde276b645dfa" providerId="LiveId" clId="{5C470E65-D59C-4984-B3BB-04EDCC7426C9}" dt="2024-08-28T18:02:26.690" v="721" actId="478"/>
          <ac:spMkLst>
            <pc:docMk/>
            <pc:sldMk cId="443764439" sldId="390"/>
            <ac:spMk id="47" creationId="{88303B53-1BF5-41CC-B355-3A0BAB47553A}"/>
          </ac:spMkLst>
        </pc:spChg>
        <pc:grpChg chg="del">
          <ac:chgData name="Bai Ye" userId="4e4fde276b645dfa" providerId="LiveId" clId="{5C470E65-D59C-4984-B3BB-04EDCC7426C9}" dt="2024-08-28T18:05:45.894" v="735" actId="478"/>
          <ac:grpSpMkLst>
            <pc:docMk/>
            <pc:sldMk cId="443764439" sldId="390"/>
            <ac:grpSpMk id="32" creationId="{E9EDE6EA-D61B-415F-A74F-37F7A3757258}"/>
          </ac:grpSpMkLst>
        </pc:grpChg>
        <pc:grpChg chg="del">
          <ac:chgData name="Bai Ye" userId="4e4fde276b645dfa" providerId="LiveId" clId="{5C470E65-D59C-4984-B3BB-04EDCC7426C9}" dt="2024-08-28T17:59:52.769" v="692" actId="478"/>
          <ac:grpSpMkLst>
            <pc:docMk/>
            <pc:sldMk cId="443764439" sldId="390"/>
            <ac:grpSpMk id="44" creationId="{789B8A8E-3B63-4574-A55B-F88314A57001}"/>
          </ac:grpSpMkLst>
        </pc:grpChg>
        <pc:picChg chg="add mod">
          <ac:chgData name="Bai Ye" userId="4e4fde276b645dfa" providerId="LiveId" clId="{5C470E65-D59C-4984-B3BB-04EDCC7426C9}" dt="2024-08-29T05:54:58.808" v="5201" actId="1036"/>
          <ac:picMkLst>
            <pc:docMk/>
            <pc:sldMk cId="443764439" sldId="390"/>
            <ac:picMk id="39" creationId="{718E67A2-E676-0EA8-F384-905C0FF9A867}"/>
          </ac:picMkLst>
        </pc:picChg>
      </pc:sldChg>
      <pc:sldChg chg="del">
        <pc:chgData name="Bai Ye" userId="4e4fde276b645dfa" providerId="LiveId" clId="{5C470E65-D59C-4984-B3BB-04EDCC7426C9}" dt="2024-08-28T17:24:32.881" v="220" actId="47"/>
        <pc:sldMkLst>
          <pc:docMk/>
          <pc:sldMk cId="3225716066" sldId="390"/>
        </pc:sldMkLst>
      </pc:sldChg>
      <pc:sldChg chg="addSp delSp modSp add mod modTransition delAnim">
        <pc:chgData name="Bai Ye" userId="4e4fde276b645dfa" providerId="LiveId" clId="{5C470E65-D59C-4984-B3BB-04EDCC7426C9}" dt="2024-08-29T02:59:08.124" v="5068" actId="478"/>
        <pc:sldMkLst>
          <pc:docMk/>
          <pc:sldMk cId="1904356625" sldId="391"/>
        </pc:sldMkLst>
        <pc:spChg chg="add del mod">
          <ac:chgData name="Bai Ye" userId="4e4fde276b645dfa" providerId="LiveId" clId="{5C470E65-D59C-4984-B3BB-04EDCC7426C9}" dt="2024-08-29T02:59:08.124" v="5068" actId="478"/>
          <ac:spMkLst>
            <pc:docMk/>
            <pc:sldMk cId="1904356625" sldId="391"/>
            <ac:spMk id="3" creationId="{36A5E20A-82A3-0BEB-FF99-5B1EAE699E58}"/>
          </ac:spMkLst>
        </pc:spChg>
        <pc:spChg chg="mod">
          <ac:chgData name="Bai Ye" userId="4e4fde276b645dfa" providerId="LiveId" clId="{5C470E65-D59C-4984-B3BB-04EDCC7426C9}" dt="2024-08-28T18:51:36.168" v="2903" actId="1038"/>
          <ac:spMkLst>
            <pc:docMk/>
            <pc:sldMk cId="1904356625" sldId="391"/>
            <ac:spMk id="73" creationId="{579360D8-E612-BFC8-0F4B-7E2600D0B97F}"/>
          </ac:spMkLst>
        </pc:spChg>
        <pc:spChg chg="del">
          <ac:chgData name="Bai Ye" userId="4e4fde276b645dfa" providerId="LiveId" clId="{5C470E65-D59C-4984-B3BB-04EDCC7426C9}" dt="2024-08-28T18:50:37.408" v="2882" actId="478"/>
          <ac:spMkLst>
            <pc:docMk/>
            <pc:sldMk cId="1904356625" sldId="391"/>
            <ac:spMk id="78" creationId="{10FAB6DA-D448-56DB-A4EB-8DABE9256015}"/>
          </ac:spMkLst>
        </pc:spChg>
        <pc:spChg chg="del">
          <ac:chgData name="Bai Ye" userId="4e4fde276b645dfa" providerId="LiveId" clId="{5C470E65-D59C-4984-B3BB-04EDCC7426C9}" dt="2024-08-28T18:50:37.408" v="2882" actId="478"/>
          <ac:spMkLst>
            <pc:docMk/>
            <pc:sldMk cId="1904356625" sldId="391"/>
            <ac:spMk id="82" creationId="{CDD6359C-7C12-1421-35C5-C7FB1C12B716}"/>
          </ac:spMkLst>
        </pc:spChg>
        <pc:spChg chg="del">
          <ac:chgData name="Bai Ye" userId="4e4fde276b645dfa" providerId="LiveId" clId="{5C470E65-D59C-4984-B3BB-04EDCC7426C9}" dt="2024-08-28T18:50:37.408" v="2882" actId="478"/>
          <ac:spMkLst>
            <pc:docMk/>
            <pc:sldMk cId="1904356625" sldId="391"/>
            <ac:spMk id="88" creationId="{6619529E-D665-ACF2-10D9-629201858F0E}"/>
          </ac:spMkLst>
        </pc:spChg>
        <pc:spChg chg="del">
          <ac:chgData name="Bai Ye" userId="4e4fde276b645dfa" providerId="LiveId" clId="{5C470E65-D59C-4984-B3BB-04EDCC7426C9}" dt="2024-08-28T18:50:37.408" v="2882" actId="478"/>
          <ac:spMkLst>
            <pc:docMk/>
            <pc:sldMk cId="1904356625" sldId="391"/>
            <ac:spMk id="89" creationId="{43595372-EE21-2935-8F9E-476E64976E40}"/>
          </ac:spMkLst>
        </pc:spChg>
        <pc:spChg chg="del">
          <ac:chgData name="Bai Ye" userId="4e4fde276b645dfa" providerId="LiveId" clId="{5C470E65-D59C-4984-B3BB-04EDCC7426C9}" dt="2024-08-28T18:50:37.408" v="2882" actId="478"/>
          <ac:spMkLst>
            <pc:docMk/>
            <pc:sldMk cId="1904356625" sldId="391"/>
            <ac:spMk id="90" creationId="{B8CB4805-5EBA-D13C-AC59-16657EFC0D07}"/>
          </ac:spMkLst>
        </pc:spChg>
        <pc:spChg chg="del">
          <ac:chgData name="Bai Ye" userId="4e4fde276b645dfa" providerId="LiveId" clId="{5C470E65-D59C-4984-B3BB-04EDCC7426C9}" dt="2024-08-28T18:50:37.408" v="2882" actId="478"/>
          <ac:spMkLst>
            <pc:docMk/>
            <pc:sldMk cId="1904356625" sldId="391"/>
            <ac:spMk id="91" creationId="{A1935019-ACCD-93F7-7574-EB9106B8054B}"/>
          </ac:spMkLst>
        </pc:spChg>
        <pc:spChg chg="del">
          <ac:chgData name="Bai Ye" userId="4e4fde276b645dfa" providerId="LiveId" clId="{5C470E65-D59C-4984-B3BB-04EDCC7426C9}" dt="2024-08-28T18:50:37.408" v="2882" actId="478"/>
          <ac:spMkLst>
            <pc:docMk/>
            <pc:sldMk cId="1904356625" sldId="391"/>
            <ac:spMk id="93" creationId="{776DFC32-4697-C9FC-C0F8-1F02248D2712}"/>
          </ac:spMkLst>
        </pc:spChg>
        <pc:spChg chg="del">
          <ac:chgData name="Bai Ye" userId="4e4fde276b645dfa" providerId="LiveId" clId="{5C470E65-D59C-4984-B3BB-04EDCC7426C9}" dt="2024-08-28T18:50:37.408" v="2882" actId="478"/>
          <ac:spMkLst>
            <pc:docMk/>
            <pc:sldMk cId="1904356625" sldId="391"/>
            <ac:spMk id="94" creationId="{CDA9A39F-04DF-E1F0-FD49-5E7E1502097B}"/>
          </ac:spMkLst>
        </pc:spChg>
        <pc:grpChg chg="del">
          <ac:chgData name="Bai Ye" userId="4e4fde276b645dfa" providerId="LiveId" clId="{5C470E65-D59C-4984-B3BB-04EDCC7426C9}" dt="2024-08-28T18:50:37.408" v="2882" actId="478"/>
          <ac:grpSpMkLst>
            <pc:docMk/>
            <pc:sldMk cId="1904356625" sldId="391"/>
            <ac:grpSpMk id="74" creationId="{E1D68414-E0CC-4334-952C-7143399487B7}"/>
          </ac:grpSpMkLst>
        </pc:grpChg>
        <pc:cxnChg chg="del">
          <ac:chgData name="Bai Ye" userId="4e4fde276b645dfa" providerId="LiveId" clId="{5C470E65-D59C-4984-B3BB-04EDCC7426C9}" dt="2024-08-28T18:50:37.408" v="2882" actId="478"/>
          <ac:cxnSpMkLst>
            <pc:docMk/>
            <pc:sldMk cId="1904356625" sldId="391"/>
            <ac:cxnSpMk id="79" creationId="{27FCEBBE-B04B-0361-8F9A-617D4245F0D2}"/>
          </ac:cxnSpMkLst>
        </pc:cxnChg>
        <pc:cxnChg chg="del">
          <ac:chgData name="Bai Ye" userId="4e4fde276b645dfa" providerId="LiveId" clId="{5C470E65-D59C-4984-B3BB-04EDCC7426C9}" dt="2024-08-28T18:50:37.408" v="2882" actId="478"/>
          <ac:cxnSpMkLst>
            <pc:docMk/>
            <pc:sldMk cId="1904356625" sldId="391"/>
            <ac:cxnSpMk id="83" creationId="{0E3FD692-66B5-0FA0-570F-B8B766DC7DD7}"/>
          </ac:cxnSpMkLst>
        </pc:cxnChg>
        <pc:cxnChg chg="del">
          <ac:chgData name="Bai Ye" userId="4e4fde276b645dfa" providerId="LiveId" clId="{5C470E65-D59C-4984-B3BB-04EDCC7426C9}" dt="2024-08-28T18:50:37.408" v="2882" actId="478"/>
          <ac:cxnSpMkLst>
            <pc:docMk/>
            <pc:sldMk cId="1904356625" sldId="391"/>
            <ac:cxnSpMk id="84" creationId="{C743EDC5-7412-6E95-88D8-F9CA40448D61}"/>
          </ac:cxnSpMkLst>
        </pc:cxnChg>
        <pc:cxnChg chg="del">
          <ac:chgData name="Bai Ye" userId="4e4fde276b645dfa" providerId="LiveId" clId="{5C470E65-D59C-4984-B3BB-04EDCC7426C9}" dt="2024-08-28T18:50:37.408" v="2882" actId="478"/>
          <ac:cxnSpMkLst>
            <pc:docMk/>
            <pc:sldMk cId="1904356625" sldId="391"/>
            <ac:cxnSpMk id="85" creationId="{4A02A3C0-1038-9FD7-5640-3A1EF68CB9DE}"/>
          </ac:cxnSpMkLst>
        </pc:cxnChg>
        <pc:cxnChg chg="del">
          <ac:chgData name="Bai Ye" userId="4e4fde276b645dfa" providerId="LiveId" clId="{5C470E65-D59C-4984-B3BB-04EDCC7426C9}" dt="2024-08-28T18:50:37.408" v="2882" actId="478"/>
          <ac:cxnSpMkLst>
            <pc:docMk/>
            <pc:sldMk cId="1904356625" sldId="391"/>
            <ac:cxnSpMk id="86" creationId="{316AD80B-0EC6-49C4-5AA6-F45A09A134E9}"/>
          </ac:cxnSpMkLst>
        </pc:cxnChg>
        <pc:cxnChg chg="del">
          <ac:chgData name="Bai Ye" userId="4e4fde276b645dfa" providerId="LiveId" clId="{5C470E65-D59C-4984-B3BB-04EDCC7426C9}" dt="2024-08-28T18:50:37.408" v="2882" actId="478"/>
          <ac:cxnSpMkLst>
            <pc:docMk/>
            <pc:sldMk cId="1904356625" sldId="391"/>
            <ac:cxnSpMk id="92" creationId="{A9575D7A-B641-D4BE-D107-AFA41A6A68D7}"/>
          </ac:cxnSpMkLst>
        </pc:cxnChg>
      </pc:sldChg>
      <pc:sldChg chg="addSp delSp modSp add mod modTransition">
        <pc:chgData name="Bai Ye" userId="4e4fde276b645dfa" providerId="LiveId" clId="{5C470E65-D59C-4984-B3BB-04EDCC7426C9}" dt="2024-08-29T00:30:40.749" v="4791"/>
        <pc:sldMkLst>
          <pc:docMk/>
          <pc:sldMk cId="1102440401" sldId="392"/>
        </pc:sldMkLst>
        <pc:spChg chg="add del mod">
          <ac:chgData name="Bai Ye" userId="4e4fde276b645dfa" providerId="LiveId" clId="{5C470E65-D59C-4984-B3BB-04EDCC7426C9}" dt="2024-08-28T19:22:55.945" v="3445" actId="478"/>
          <ac:spMkLst>
            <pc:docMk/>
            <pc:sldMk cId="1102440401" sldId="392"/>
            <ac:spMk id="2" creationId="{FB9E666D-498E-4471-C94F-39DC95B360F7}"/>
          </ac:spMkLst>
        </pc:spChg>
        <pc:spChg chg="add mod">
          <ac:chgData name="Bai Ye" userId="4e4fde276b645dfa" providerId="LiveId" clId="{5C470E65-D59C-4984-B3BB-04EDCC7426C9}" dt="2024-08-28T19:33:31.711" v="3620" actId="1038"/>
          <ac:spMkLst>
            <pc:docMk/>
            <pc:sldMk cId="1102440401" sldId="392"/>
            <ac:spMk id="3" creationId="{33FB4737-930B-D808-895B-973BF801AC20}"/>
          </ac:spMkLst>
        </pc:spChg>
        <pc:spChg chg="add mod">
          <ac:chgData name="Bai Ye" userId="4e4fde276b645dfa" providerId="LiveId" clId="{5C470E65-D59C-4984-B3BB-04EDCC7426C9}" dt="2024-08-28T19:34:13.916" v="3625" actId="1076"/>
          <ac:spMkLst>
            <pc:docMk/>
            <pc:sldMk cId="1102440401" sldId="392"/>
            <ac:spMk id="4" creationId="{2CB86D98-A535-714B-23F2-8BCD1A7ADAED}"/>
          </ac:spMkLst>
        </pc:spChg>
        <pc:spChg chg="mod">
          <ac:chgData name="Bai Ye" userId="4e4fde276b645dfa" providerId="LiveId" clId="{5C470E65-D59C-4984-B3BB-04EDCC7426C9}" dt="2024-08-28T19:04:20.751" v="3106"/>
          <ac:spMkLst>
            <pc:docMk/>
            <pc:sldMk cId="1102440401" sldId="392"/>
            <ac:spMk id="70" creationId="{173BC830-12BE-49F9-A320-851AED34270F}"/>
          </ac:spMkLst>
        </pc:spChg>
        <pc:spChg chg="mod">
          <ac:chgData name="Bai Ye" userId="4e4fde276b645dfa" providerId="LiveId" clId="{5C470E65-D59C-4984-B3BB-04EDCC7426C9}" dt="2024-08-28T19:36:44.040" v="3637" actId="113"/>
          <ac:spMkLst>
            <pc:docMk/>
            <pc:sldMk cId="1102440401" sldId="392"/>
            <ac:spMk id="73" creationId="{579360D8-E612-BFC8-0F4B-7E2600D0B97F}"/>
          </ac:spMkLst>
        </pc:spChg>
        <pc:picChg chg="mod">
          <ac:chgData name="Bai Ye" userId="4e4fde276b645dfa" providerId="LiveId" clId="{5C470E65-D59C-4984-B3BB-04EDCC7426C9}" dt="2024-08-28T19:33:22.075" v="3609" actId="1076"/>
          <ac:picMkLst>
            <pc:docMk/>
            <pc:sldMk cId="1102440401" sldId="392"/>
            <ac:picMk id="72" creationId="{547AA3B5-F65A-4DB8-A7FB-C2613B0B1B1D}"/>
          </ac:picMkLst>
        </pc:picChg>
      </pc:sldChg>
      <pc:sldChg chg="addSp delSp modSp add mod modTransition">
        <pc:chgData name="Bai Ye" userId="4e4fde276b645dfa" providerId="LiveId" clId="{5C470E65-D59C-4984-B3BB-04EDCC7426C9}" dt="2024-08-29T00:30:36.872" v="4790"/>
        <pc:sldMkLst>
          <pc:docMk/>
          <pc:sldMk cId="1887723385" sldId="393"/>
        </pc:sldMkLst>
        <pc:spChg chg="add mod">
          <ac:chgData name="Bai Ye" userId="4e4fde276b645dfa" providerId="LiveId" clId="{5C470E65-D59C-4984-B3BB-04EDCC7426C9}" dt="2024-08-28T19:01:33.543" v="3068" actId="1076"/>
          <ac:spMkLst>
            <pc:docMk/>
            <pc:sldMk cId="1887723385" sldId="393"/>
            <ac:spMk id="6" creationId="{C2AB9096-07F9-959D-105F-B83668B18C3E}"/>
          </ac:spMkLst>
        </pc:spChg>
        <pc:spChg chg="add mod">
          <ac:chgData name="Bai Ye" userId="4e4fde276b645dfa" providerId="LiveId" clId="{5C470E65-D59C-4984-B3BB-04EDCC7426C9}" dt="2024-08-28T19:02:36.208" v="3078" actId="1076"/>
          <ac:spMkLst>
            <pc:docMk/>
            <pc:sldMk cId="1887723385" sldId="393"/>
            <ac:spMk id="8" creationId="{F12A80D0-819E-2F49-A091-3F6BB09CC57D}"/>
          </ac:spMkLst>
        </pc:spChg>
        <pc:spChg chg="mod">
          <ac:chgData name="Bai Ye" userId="4e4fde276b645dfa" providerId="LiveId" clId="{5C470E65-D59C-4984-B3BB-04EDCC7426C9}" dt="2024-08-28T18:57:17.993" v="2935"/>
          <ac:spMkLst>
            <pc:docMk/>
            <pc:sldMk cId="1887723385" sldId="393"/>
            <ac:spMk id="70" creationId="{173BC830-12BE-49F9-A320-851AED34270F}"/>
          </ac:spMkLst>
        </pc:spChg>
        <pc:spChg chg="del">
          <ac:chgData name="Bai Ye" userId="4e4fde276b645dfa" providerId="LiveId" clId="{5C470E65-D59C-4984-B3BB-04EDCC7426C9}" dt="2024-08-28T18:54:39.921" v="2909" actId="478"/>
          <ac:spMkLst>
            <pc:docMk/>
            <pc:sldMk cId="1887723385" sldId="393"/>
            <ac:spMk id="73" creationId="{579360D8-E612-BFC8-0F4B-7E2600D0B97F}"/>
          </ac:spMkLst>
        </pc:spChg>
        <pc:picChg chg="add del">
          <ac:chgData name="Bai Ye" userId="4e4fde276b645dfa" providerId="LiveId" clId="{5C470E65-D59C-4984-B3BB-04EDCC7426C9}" dt="2024-08-28T18:54:43.671" v="2911" actId="478"/>
          <ac:picMkLst>
            <pc:docMk/>
            <pc:sldMk cId="1887723385" sldId="393"/>
            <ac:picMk id="2" creationId="{A68AFBBF-96F5-F86F-DA85-E42A5084C20B}"/>
          </ac:picMkLst>
        </pc:picChg>
        <pc:picChg chg="add mod">
          <ac:chgData name="Bai Ye" userId="4e4fde276b645dfa" providerId="LiveId" clId="{5C470E65-D59C-4984-B3BB-04EDCC7426C9}" dt="2024-08-28T19:02:51.580" v="3079" actId="1037"/>
          <ac:picMkLst>
            <pc:docMk/>
            <pc:sldMk cId="1887723385" sldId="393"/>
            <ac:picMk id="4" creationId="{42FD0A7E-1046-0FE2-2B61-07FE2CF0CBA4}"/>
          </ac:picMkLst>
        </pc:picChg>
      </pc:sldChg>
      <pc:sldChg chg="add del">
        <pc:chgData name="Bai Ye" userId="4e4fde276b645dfa" providerId="LiveId" clId="{5C470E65-D59C-4984-B3BB-04EDCC7426C9}" dt="2024-08-28T19:48:36.646" v="3668" actId="47"/>
        <pc:sldMkLst>
          <pc:docMk/>
          <pc:sldMk cId="827535829" sldId="394"/>
        </pc:sldMkLst>
      </pc:sldChg>
      <pc:sldChg chg="modSp add mod modTransition modAnim">
        <pc:chgData name="Bai Ye" userId="4e4fde276b645dfa" providerId="LiveId" clId="{5C470E65-D59C-4984-B3BB-04EDCC7426C9}" dt="2024-08-29T00:37:44.738" v="4804" actId="1036"/>
        <pc:sldMkLst>
          <pc:docMk/>
          <pc:sldMk cId="3281188420" sldId="394"/>
        </pc:sldMkLst>
        <pc:spChg chg="mod">
          <ac:chgData name="Bai Ye" userId="4e4fde276b645dfa" providerId="LiveId" clId="{5C470E65-D59C-4984-B3BB-04EDCC7426C9}" dt="2024-08-29T00:35:53.888" v="4794" actId="2711"/>
          <ac:spMkLst>
            <pc:docMk/>
            <pc:sldMk cId="3281188420" sldId="394"/>
            <ac:spMk id="5" creationId="{00000000-0000-0000-0000-000000000000}"/>
          </ac:spMkLst>
        </pc:spChg>
        <pc:spChg chg="mod">
          <ac:chgData name="Bai Ye" userId="4e4fde276b645dfa" providerId="LiveId" clId="{5C470E65-D59C-4984-B3BB-04EDCC7426C9}" dt="2024-08-29T00:37:44.738" v="4804" actId="1036"/>
          <ac:spMkLst>
            <pc:docMk/>
            <pc:sldMk cId="3281188420" sldId="394"/>
            <ac:spMk id="9" creationId="{00000000-0000-0000-0000-000000000000}"/>
          </ac:spMkLst>
        </pc:spChg>
      </pc:sldChg>
      <pc:sldChg chg="modSp add mod modTransition modAnim">
        <pc:chgData name="Bai Ye" userId="4e4fde276b645dfa" providerId="LiveId" clId="{5C470E65-D59C-4984-B3BB-04EDCC7426C9}" dt="2024-08-29T00:28:18.869" v="4779"/>
        <pc:sldMkLst>
          <pc:docMk/>
          <pc:sldMk cId="2067064480" sldId="395"/>
        </pc:sldMkLst>
        <pc:spChg chg="mod">
          <ac:chgData name="Bai Ye" userId="4e4fde276b645dfa" providerId="LiveId" clId="{5C470E65-D59C-4984-B3BB-04EDCC7426C9}" dt="2024-08-28T20:07:00.237" v="3817" actId="1036"/>
          <ac:spMkLst>
            <pc:docMk/>
            <pc:sldMk cId="2067064480" sldId="395"/>
            <ac:spMk id="36" creationId="{00000000-0000-0000-0000-000000000000}"/>
          </ac:spMkLst>
        </pc:spChg>
      </pc:sldChg>
      <pc:sldChg chg="modSp add mod modTransition modAnim">
        <pc:chgData name="Bai Ye" userId="4e4fde276b645dfa" providerId="LiveId" clId="{5C470E65-D59C-4984-B3BB-04EDCC7426C9}" dt="2024-08-29T00:28:23.423" v="4780"/>
        <pc:sldMkLst>
          <pc:docMk/>
          <pc:sldMk cId="544138505" sldId="396"/>
        </pc:sldMkLst>
        <pc:spChg chg="mod">
          <ac:chgData name="Bai Ye" userId="4e4fde276b645dfa" providerId="LiveId" clId="{5C470E65-D59C-4984-B3BB-04EDCC7426C9}" dt="2024-08-28T20:07:07.611" v="3818" actId="20577"/>
          <ac:spMkLst>
            <pc:docMk/>
            <pc:sldMk cId="544138505" sldId="396"/>
            <ac:spMk id="13" creationId="{00000000-0000-0000-0000-000000000000}"/>
          </ac:spMkLst>
        </pc:spChg>
        <pc:spChg chg="mod">
          <ac:chgData name="Bai Ye" userId="4e4fde276b645dfa" providerId="LiveId" clId="{5C470E65-D59C-4984-B3BB-04EDCC7426C9}" dt="2024-08-28T19:53:38.406" v="3697" actId="113"/>
          <ac:spMkLst>
            <pc:docMk/>
            <pc:sldMk cId="544138505" sldId="396"/>
            <ac:spMk id="26" creationId="{00000000-0000-0000-0000-000000000000}"/>
          </ac:spMkLst>
        </pc:spChg>
        <pc:spChg chg="mod">
          <ac:chgData name="Bai Ye" userId="4e4fde276b645dfa" providerId="LiveId" clId="{5C470E65-D59C-4984-B3BB-04EDCC7426C9}" dt="2024-08-28T19:54:15.494" v="3700" actId="2711"/>
          <ac:spMkLst>
            <pc:docMk/>
            <pc:sldMk cId="544138505" sldId="396"/>
            <ac:spMk id="29" creationId="{00000000-0000-0000-0000-000000000000}"/>
          </ac:spMkLst>
        </pc:spChg>
        <pc:spChg chg="mod">
          <ac:chgData name="Bai Ye" userId="4e4fde276b645dfa" providerId="LiveId" clId="{5C470E65-D59C-4984-B3BB-04EDCC7426C9}" dt="2024-08-28T19:55:22.415" v="3714" actId="113"/>
          <ac:spMkLst>
            <pc:docMk/>
            <pc:sldMk cId="544138505" sldId="396"/>
            <ac:spMk id="32" creationId="{00000000-0000-0000-0000-000000000000}"/>
          </ac:spMkLst>
        </pc:spChg>
      </pc:sldChg>
      <pc:sldChg chg="add modTransition modAnim">
        <pc:chgData name="Bai Ye" userId="4e4fde276b645dfa" providerId="LiveId" clId="{5C470E65-D59C-4984-B3BB-04EDCC7426C9}" dt="2024-08-29T00:28:34.188" v="4781"/>
        <pc:sldMkLst>
          <pc:docMk/>
          <pc:sldMk cId="2986578838" sldId="397"/>
        </pc:sldMkLst>
      </pc:sldChg>
      <pc:sldChg chg="add del">
        <pc:chgData name="Bai Ye" userId="4e4fde276b645dfa" providerId="LiveId" clId="{5C470E65-D59C-4984-B3BB-04EDCC7426C9}" dt="2024-08-28T19:51:14.276" v="3675" actId="47"/>
        <pc:sldMkLst>
          <pc:docMk/>
          <pc:sldMk cId="1450995182" sldId="398"/>
        </pc:sldMkLst>
      </pc:sldChg>
      <pc:sldChg chg="addSp delSp modSp add del mod">
        <pc:chgData name="Bai Ye" userId="4e4fde276b645dfa" providerId="LiveId" clId="{5C470E65-D59C-4984-B3BB-04EDCC7426C9}" dt="2024-08-28T19:58:54.764" v="3750" actId="47"/>
        <pc:sldMkLst>
          <pc:docMk/>
          <pc:sldMk cId="2456482402" sldId="398"/>
        </pc:sldMkLst>
        <pc:spChg chg="add del mod">
          <ac:chgData name="Bai Ye" userId="4e4fde276b645dfa" providerId="LiveId" clId="{5C470E65-D59C-4984-B3BB-04EDCC7426C9}" dt="2024-08-28T19:58:44.293" v="3749" actId="1035"/>
          <ac:spMkLst>
            <pc:docMk/>
            <pc:sldMk cId="2456482402" sldId="398"/>
            <ac:spMk id="5" creationId="{00000000-0000-0000-0000-000000000000}"/>
          </ac:spMkLst>
        </pc:spChg>
      </pc:sldChg>
      <pc:sldChg chg="modSp add mod modTransition modAnim">
        <pc:chgData name="Bai Ye" userId="4e4fde276b645dfa" providerId="LiveId" clId="{5C470E65-D59C-4984-B3BB-04EDCC7426C9}" dt="2024-08-29T00:38:31.092" v="4812" actId="20577"/>
        <pc:sldMkLst>
          <pc:docMk/>
          <pc:sldMk cId="1169901191" sldId="399"/>
        </pc:sldMkLst>
        <pc:spChg chg="mod">
          <ac:chgData name="Bai Ye" userId="4e4fde276b645dfa" providerId="LiveId" clId="{5C470E65-D59C-4984-B3BB-04EDCC7426C9}" dt="2024-08-28T20:03:31.354" v="3795" actId="113"/>
          <ac:spMkLst>
            <pc:docMk/>
            <pc:sldMk cId="1169901191" sldId="399"/>
            <ac:spMk id="5" creationId="{00000000-0000-0000-0000-000000000000}"/>
          </ac:spMkLst>
        </pc:spChg>
        <pc:spChg chg="mod">
          <ac:chgData name="Bai Ye" userId="4e4fde276b645dfa" providerId="LiveId" clId="{5C470E65-D59C-4984-B3BB-04EDCC7426C9}" dt="2024-08-28T20:01:07.610" v="3775" actId="1036"/>
          <ac:spMkLst>
            <pc:docMk/>
            <pc:sldMk cId="1169901191" sldId="399"/>
            <ac:spMk id="6" creationId="{00000000-0000-0000-0000-000000000000}"/>
          </ac:spMkLst>
        </pc:spChg>
        <pc:spChg chg="mod">
          <ac:chgData name="Bai Ye" userId="4e4fde276b645dfa" providerId="LiveId" clId="{5C470E65-D59C-4984-B3BB-04EDCC7426C9}" dt="2024-08-29T00:38:31.092" v="4812" actId="20577"/>
          <ac:spMkLst>
            <pc:docMk/>
            <pc:sldMk cId="1169901191" sldId="399"/>
            <ac:spMk id="9" creationId="{00000000-0000-0000-0000-000000000000}"/>
          </ac:spMkLst>
        </pc:spChg>
      </pc:sldChg>
      <pc:sldChg chg="add del">
        <pc:chgData name="Bai Ye" userId="4e4fde276b645dfa" providerId="LiveId" clId="{5C470E65-D59C-4984-B3BB-04EDCC7426C9}" dt="2024-08-28T19:51:15.798" v="3676" actId="47"/>
        <pc:sldMkLst>
          <pc:docMk/>
          <pc:sldMk cId="3104166752" sldId="399"/>
        </pc:sldMkLst>
      </pc:sldChg>
      <pc:sldChg chg="modSp add mod ord modTransition modAnim">
        <pc:chgData name="Bai Ye" userId="4e4fde276b645dfa" providerId="LiveId" clId="{5C470E65-D59C-4984-B3BB-04EDCC7426C9}" dt="2024-08-29T00:38:27.673" v="4810"/>
        <pc:sldMkLst>
          <pc:docMk/>
          <pc:sldMk cId="816835697" sldId="400"/>
        </pc:sldMkLst>
        <pc:spChg chg="mod">
          <ac:chgData name="Bai Ye" userId="4e4fde276b645dfa" providerId="LiveId" clId="{5C470E65-D59C-4984-B3BB-04EDCC7426C9}" dt="2024-08-28T20:03:17.890" v="3793" actId="1035"/>
          <ac:spMkLst>
            <pc:docMk/>
            <pc:sldMk cId="816835697" sldId="400"/>
            <ac:spMk id="5" creationId="{00000000-0000-0000-0000-000000000000}"/>
          </ac:spMkLst>
        </pc:spChg>
        <pc:spChg chg="mod">
          <ac:chgData name="Bai Ye" userId="4e4fde276b645dfa" providerId="LiveId" clId="{5C470E65-D59C-4984-B3BB-04EDCC7426C9}" dt="2024-08-28T20:04:24.104" v="3811"/>
          <ac:spMkLst>
            <pc:docMk/>
            <pc:sldMk cId="816835697" sldId="400"/>
            <ac:spMk id="6" creationId="{00000000-0000-0000-0000-000000000000}"/>
          </ac:spMkLst>
        </pc:spChg>
        <pc:spChg chg="mod">
          <ac:chgData name="Bai Ye" userId="4e4fde276b645dfa" providerId="LiveId" clId="{5C470E65-D59C-4984-B3BB-04EDCC7426C9}" dt="2024-08-29T00:38:23.725" v="4808" actId="20577"/>
          <ac:spMkLst>
            <pc:docMk/>
            <pc:sldMk cId="816835697" sldId="400"/>
            <ac:spMk id="9" creationId="{00000000-0000-0000-0000-000000000000}"/>
          </ac:spMkLst>
        </pc:spChg>
        <pc:grpChg chg="mod">
          <ac:chgData name="Bai Ye" userId="4e4fde276b645dfa" providerId="LiveId" clId="{5C470E65-D59C-4984-B3BB-04EDCC7426C9}" dt="2024-08-28T20:01:52.871" v="3786" actId="1036"/>
          <ac:grpSpMkLst>
            <pc:docMk/>
            <pc:sldMk cId="816835697" sldId="400"/>
            <ac:grpSpMk id="2" creationId="{00000000-0000-0000-0000-000000000000}"/>
          </ac:grpSpMkLst>
        </pc:grpChg>
      </pc:sldChg>
      <pc:sldChg chg="addSp modSp add mod modTransition">
        <pc:chgData name="Bai Ye" userId="4e4fde276b645dfa" providerId="LiveId" clId="{5C470E65-D59C-4984-B3BB-04EDCC7426C9}" dt="2024-08-29T03:14:57.021" v="5072"/>
        <pc:sldMkLst>
          <pc:docMk/>
          <pc:sldMk cId="229044641" sldId="401"/>
        </pc:sldMkLst>
        <pc:spChg chg="add mod">
          <ac:chgData name="Bai Ye" userId="4e4fde276b645dfa" providerId="LiveId" clId="{5C470E65-D59C-4984-B3BB-04EDCC7426C9}" dt="2024-08-29T01:30:26.108" v="4834" actId="1037"/>
          <ac:spMkLst>
            <pc:docMk/>
            <pc:sldMk cId="229044641" sldId="401"/>
            <ac:spMk id="2" creationId="{B51B394C-260D-3FA0-5B71-65B9F87875C8}"/>
          </ac:spMkLst>
        </pc:spChg>
        <pc:spChg chg="mod">
          <ac:chgData name="Bai Ye" userId="4e4fde276b645dfa" providerId="LiveId" clId="{5C470E65-D59C-4984-B3BB-04EDCC7426C9}" dt="2024-08-28T20:11:13.662" v="3857"/>
          <ac:spMkLst>
            <pc:docMk/>
            <pc:sldMk cId="229044641" sldId="401"/>
            <ac:spMk id="70" creationId="{173BC830-12BE-49F9-A320-851AED34270F}"/>
          </ac:spMkLst>
        </pc:spChg>
        <pc:spChg chg="mod">
          <ac:chgData name="Bai Ye" userId="4e4fde276b645dfa" providerId="LiveId" clId="{5C470E65-D59C-4984-B3BB-04EDCC7426C9}" dt="2024-08-29T03:14:57.021" v="5072"/>
          <ac:spMkLst>
            <pc:docMk/>
            <pc:sldMk cId="229044641" sldId="401"/>
            <ac:spMk id="73" creationId="{579360D8-E612-BFC8-0F4B-7E2600D0B97F}"/>
          </ac:spMkLst>
        </pc:spChg>
        <pc:picChg chg="add mod">
          <ac:chgData name="Bai Ye" userId="4e4fde276b645dfa" providerId="LiveId" clId="{5C470E65-D59C-4984-B3BB-04EDCC7426C9}" dt="2024-08-29T00:22:40.763" v="4722" actId="1076"/>
          <ac:picMkLst>
            <pc:docMk/>
            <pc:sldMk cId="229044641" sldId="401"/>
            <ac:picMk id="3" creationId="{83F9D212-5428-8470-AE4F-100595A6D3F1}"/>
          </ac:picMkLst>
        </pc:picChg>
        <pc:picChg chg="add mod">
          <ac:chgData name="Bai Ye" userId="4e4fde276b645dfa" providerId="LiveId" clId="{5C470E65-D59C-4984-B3BB-04EDCC7426C9}" dt="2024-08-29T00:22:33.517" v="4719" actId="1076"/>
          <ac:picMkLst>
            <pc:docMk/>
            <pc:sldMk cId="229044641" sldId="401"/>
            <ac:picMk id="5" creationId="{6C4FB48A-07CF-D96E-29C8-CCFCAB2E697E}"/>
          </ac:picMkLst>
        </pc:picChg>
      </pc:sldChg>
      <pc:sldChg chg="add del">
        <pc:chgData name="Bai Ye" userId="4e4fde276b645dfa" providerId="LiveId" clId="{5C470E65-D59C-4984-B3BB-04EDCC7426C9}" dt="2024-08-28T20:23:57.970" v="3968" actId="47"/>
        <pc:sldMkLst>
          <pc:docMk/>
          <pc:sldMk cId="1781437666" sldId="402"/>
        </pc:sldMkLst>
      </pc:sldChg>
      <pc:sldChg chg="addSp modSp add mod modTransition">
        <pc:chgData name="Bai Ye" userId="4e4fde276b645dfa" providerId="LiveId" clId="{5C470E65-D59C-4984-B3BB-04EDCC7426C9}" dt="2024-08-29T03:16:35.845" v="5077"/>
        <pc:sldMkLst>
          <pc:docMk/>
          <pc:sldMk cId="3990295746" sldId="402"/>
        </pc:sldMkLst>
        <pc:spChg chg="mod">
          <ac:chgData name="Bai Ye" userId="4e4fde276b645dfa" providerId="LiveId" clId="{5C470E65-D59C-4984-B3BB-04EDCC7426C9}" dt="2024-08-29T03:16:35.845" v="5077"/>
          <ac:spMkLst>
            <pc:docMk/>
            <pc:sldMk cId="3990295746" sldId="402"/>
            <ac:spMk id="2" creationId="{B51B394C-260D-3FA0-5B71-65B9F87875C8}"/>
          </ac:spMkLst>
        </pc:spChg>
        <pc:spChg chg="add mod">
          <ac:chgData name="Bai Ye" userId="4e4fde276b645dfa" providerId="LiveId" clId="{5C470E65-D59C-4984-B3BB-04EDCC7426C9}" dt="2024-08-29T01:29:34.103" v="4817" actId="1076"/>
          <ac:spMkLst>
            <pc:docMk/>
            <pc:sldMk cId="3990295746" sldId="402"/>
            <ac:spMk id="3" creationId="{64E97F90-FDF2-1EA5-7D50-36F10A5ABD38}"/>
          </ac:spMkLst>
        </pc:spChg>
        <pc:spChg chg="mod">
          <ac:chgData name="Bai Ye" userId="4e4fde276b645dfa" providerId="LiveId" clId="{5C470E65-D59C-4984-B3BB-04EDCC7426C9}" dt="2024-08-29T03:16:24.592" v="5073" actId="20577"/>
          <ac:spMkLst>
            <pc:docMk/>
            <pc:sldMk cId="3990295746" sldId="402"/>
            <ac:spMk id="73" creationId="{579360D8-E612-BFC8-0F4B-7E2600D0B97F}"/>
          </ac:spMkLst>
        </pc:spChg>
        <pc:picChg chg="add mod">
          <ac:chgData name="Bai Ye" userId="4e4fde276b645dfa" providerId="LiveId" clId="{5C470E65-D59C-4984-B3BB-04EDCC7426C9}" dt="2024-08-29T01:29:23.637" v="4815" actId="1076"/>
          <ac:picMkLst>
            <pc:docMk/>
            <pc:sldMk cId="3990295746" sldId="402"/>
            <ac:picMk id="5" creationId="{E1F5840A-80B0-7748-9D3F-B1138E4F26B6}"/>
          </ac:picMkLst>
        </pc:picChg>
      </pc:sldChg>
      <pc:sldChg chg="addSp delSp modSp add mod modTransition">
        <pc:chgData name="Bai Ye" userId="4e4fde276b645dfa" providerId="LiveId" clId="{5C470E65-D59C-4984-B3BB-04EDCC7426C9}" dt="2024-08-29T05:50:38.498" v="5196" actId="1038"/>
        <pc:sldMkLst>
          <pc:docMk/>
          <pc:sldMk cId="701194660" sldId="403"/>
        </pc:sldMkLst>
        <pc:spChg chg="mod">
          <ac:chgData name="Bai Ye" userId="4e4fde276b645dfa" providerId="LiveId" clId="{5C470E65-D59C-4984-B3BB-04EDCC7426C9}" dt="2024-08-29T01:33:54.504" v="4866" actId="113"/>
          <ac:spMkLst>
            <pc:docMk/>
            <pc:sldMk cId="701194660" sldId="403"/>
            <ac:spMk id="2" creationId="{B51B394C-260D-3FA0-5B71-65B9F87875C8}"/>
          </ac:spMkLst>
        </pc:spChg>
        <pc:spChg chg="mod">
          <ac:chgData name="Bai Ye" userId="4e4fde276b645dfa" providerId="LiveId" clId="{5C470E65-D59C-4984-B3BB-04EDCC7426C9}" dt="2024-08-29T01:33:49.637" v="4865" actId="1037"/>
          <ac:spMkLst>
            <pc:docMk/>
            <pc:sldMk cId="701194660" sldId="403"/>
            <ac:spMk id="3" creationId="{64E97F90-FDF2-1EA5-7D50-36F10A5ABD38}"/>
          </ac:spMkLst>
        </pc:spChg>
        <pc:spChg chg="mod">
          <ac:chgData name="Bai Ye" userId="4e4fde276b645dfa" providerId="LiveId" clId="{5C470E65-D59C-4984-B3BB-04EDCC7426C9}" dt="2024-08-29T03:23:54.011" v="5120"/>
          <ac:spMkLst>
            <pc:docMk/>
            <pc:sldMk cId="701194660" sldId="403"/>
            <ac:spMk id="73" creationId="{579360D8-E612-BFC8-0F4B-7E2600D0B97F}"/>
          </ac:spMkLst>
        </pc:spChg>
        <pc:picChg chg="add del mod">
          <ac:chgData name="Bai Ye" userId="4e4fde276b645dfa" providerId="LiveId" clId="{5C470E65-D59C-4984-B3BB-04EDCC7426C9}" dt="2024-08-29T05:50:22.696" v="5192" actId="478"/>
          <ac:picMkLst>
            <pc:docMk/>
            <pc:sldMk cId="701194660" sldId="403"/>
            <ac:picMk id="5" creationId="{19A9F4F6-D9D9-9493-2C75-67664415EA88}"/>
          </ac:picMkLst>
        </pc:picChg>
        <pc:picChg chg="add mod">
          <ac:chgData name="Bai Ye" userId="4e4fde276b645dfa" providerId="LiveId" clId="{5C470E65-D59C-4984-B3BB-04EDCC7426C9}" dt="2024-08-29T05:50:38.498" v="5196" actId="1038"/>
          <ac:picMkLst>
            <pc:docMk/>
            <pc:sldMk cId="701194660" sldId="403"/>
            <ac:picMk id="6" creationId="{BCF9F701-0A45-F60B-A9FC-50808D832B3B}"/>
          </ac:picMkLst>
        </pc:picChg>
      </pc:sldChg>
      <pc:sldChg chg="add del">
        <pc:chgData name="Bai Ye" userId="4e4fde276b645dfa" providerId="LiveId" clId="{5C470E65-D59C-4984-B3BB-04EDCC7426C9}" dt="2024-08-28T20:23:56.169" v="3967" actId="47"/>
        <pc:sldMkLst>
          <pc:docMk/>
          <pc:sldMk cId="2528803793" sldId="403"/>
        </pc:sldMkLst>
      </pc:sldChg>
      <pc:sldChg chg="addSp delSp modSp add mod modTransition">
        <pc:chgData name="Bai Ye" userId="4e4fde276b645dfa" providerId="LiveId" clId="{5C470E65-D59C-4984-B3BB-04EDCC7426C9}" dt="2024-08-29T05:47:03.091" v="5190" actId="1037"/>
        <pc:sldMkLst>
          <pc:docMk/>
          <pc:sldMk cId="2772604863" sldId="404"/>
        </pc:sldMkLst>
        <pc:spChg chg="mod">
          <ac:chgData name="Bai Ye" userId="4e4fde276b645dfa" providerId="LiveId" clId="{5C470E65-D59C-4984-B3BB-04EDCC7426C9}" dt="2024-08-29T03:21:40.102" v="5093"/>
          <ac:spMkLst>
            <pc:docMk/>
            <pc:sldMk cId="2772604863" sldId="404"/>
            <ac:spMk id="2" creationId="{B51B394C-260D-3FA0-5B71-65B9F87875C8}"/>
          </ac:spMkLst>
        </pc:spChg>
        <pc:spChg chg="add mod">
          <ac:chgData name="Bai Ye" userId="4e4fde276b645dfa" providerId="LiveId" clId="{5C470E65-D59C-4984-B3BB-04EDCC7426C9}" dt="2024-08-29T05:47:03.091" v="5190" actId="1037"/>
          <ac:spMkLst>
            <pc:docMk/>
            <pc:sldMk cId="2772604863" sldId="404"/>
            <ac:spMk id="3" creationId="{5A9E62D4-8109-FC0E-0119-4099DA3158A1}"/>
          </ac:spMkLst>
        </pc:spChg>
        <pc:spChg chg="del mod">
          <ac:chgData name="Bai Ye" userId="4e4fde276b645dfa" providerId="LiveId" clId="{5C470E65-D59C-4984-B3BB-04EDCC7426C9}" dt="2024-08-29T01:40:10.098" v="4947" actId="478"/>
          <ac:spMkLst>
            <pc:docMk/>
            <pc:sldMk cId="2772604863" sldId="404"/>
            <ac:spMk id="3" creationId="{64E97F90-FDF2-1EA5-7D50-36F10A5ABD38}"/>
          </ac:spMkLst>
        </pc:spChg>
        <pc:spChg chg="add">
          <ac:chgData name="Bai Ye" userId="4e4fde276b645dfa" providerId="LiveId" clId="{5C470E65-D59C-4984-B3BB-04EDCC7426C9}" dt="2024-08-28T21:02:57.055" v="4449"/>
          <ac:spMkLst>
            <pc:docMk/>
            <pc:sldMk cId="2772604863" sldId="404"/>
            <ac:spMk id="4" creationId="{3B3AB71C-00C2-86CE-FE38-F2724981E77D}"/>
          </ac:spMkLst>
        </pc:spChg>
        <pc:spChg chg="mod">
          <ac:chgData name="Bai Ye" userId="4e4fde276b645dfa" providerId="LiveId" clId="{5C470E65-D59C-4984-B3BB-04EDCC7426C9}" dt="2024-08-29T03:23:05.936" v="5118" actId="20577"/>
          <ac:spMkLst>
            <pc:docMk/>
            <pc:sldMk cId="2772604863" sldId="404"/>
            <ac:spMk id="73" creationId="{579360D8-E612-BFC8-0F4B-7E2600D0B97F}"/>
          </ac:spMkLst>
        </pc:spChg>
        <pc:picChg chg="add del mod">
          <ac:chgData name="Bai Ye" userId="4e4fde276b645dfa" providerId="LiveId" clId="{5C470E65-D59C-4984-B3BB-04EDCC7426C9}" dt="2024-08-29T01:40:08.636" v="4946" actId="478"/>
          <ac:picMkLst>
            <pc:docMk/>
            <pc:sldMk cId="2772604863" sldId="404"/>
            <ac:picMk id="5" creationId="{34C3D1F9-BDCA-69AF-6F7D-7C9B41BAA0AF}"/>
          </ac:picMkLst>
        </pc:picChg>
        <pc:picChg chg="add mod">
          <ac:chgData name="Bai Ye" userId="4e4fde276b645dfa" providerId="LiveId" clId="{5C470E65-D59C-4984-B3BB-04EDCC7426C9}" dt="2024-08-29T01:40:11.937" v="4948" actId="1076"/>
          <ac:picMkLst>
            <pc:docMk/>
            <pc:sldMk cId="2772604863" sldId="404"/>
            <ac:picMk id="7" creationId="{C91C63E5-9C33-6657-1F1B-0966180532AA}"/>
          </ac:picMkLst>
        </pc:picChg>
        <pc:picChg chg="add mod">
          <ac:chgData name="Bai Ye" userId="4e4fde276b645dfa" providerId="LiveId" clId="{5C470E65-D59C-4984-B3BB-04EDCC7426C9}" dt="2024-08-29T01:40:15.859" v="4949" actId="1076"/>
          <ac:picMkLst>
            <pc:docMk/>
            <pc:sldMk cId="2772604863" sldId="404"/>
            <ac:picMk id="9" creationId="{FECDE212-108F-566C-32E2-8825DAC20C1A}"/>
          </ac:picMkLst>
        </pc:picChg>
      </pc:sldChg>
      <pc:sldChg chg="addSp modSp add mod modTransition">
        <pc:chgData name="Bai Ye" userId="4e4fde276b645dfa" providerId="LiveId" clId="{5C470E65-D59C-4984-B3BB-04EDCC7426C9}" dt="2024-08-29T03:41:22.366" v="5176" actId="1076"/>
        <pc:sldMkLst>
          <pc:docMk/>
          <pc:sldMk cId="1412737366" sldId="405"/>
        </pc:sldMkLst>
        <pc:spChg chg="mod">
          <ac:chgData name="Bai Ye" userId="4e4fde276b645dfa" providerId="LiveId" clId="{5C470E65-D59C-4984-B3BB-04EDCC7426C9}" dt="2024-08-29T03:17:21.750" v="5081"/>
          <ac:spMkLst>
            <pc:docMk/>
            <pc:sldMk cId="1412737366" sldId="405"/>
            <ac:spMk id="2" creationId="{B51B394C-260D-3FA0-5B71-65B9F87875C8}"/>
          </ac:spMkLst>
        </pc:spChg>
        <pc:spChg chg="mod">
          <ac:chgData name="Bai Ye" userId="4e4fde276b645dfa" providerId="LiveId" clId="{5C470E65-D59C-4984-B3BB-04EDCC7426C9}" dt="2024-08-29T03:41:17.620" v="5173" actId="1035"/>
          <ac:spMkLst>
            <pc:docMk/>
            <pc:sldMk cId="1412737366" sldId="405"/>
            <ac:spMk id="3" creationId="{64E97F90-FDF2-1EA5-7D50-36F10A5ABD38}"/>
          </ac:spMkLst>
        </pc:spChg>
        <pc:spChg chg="mod">
          <ac:chgData name="Bai Ye" userId="4e4fde276b645dfa" providerId="LiveId" clId="{5C470E65-D59C-4984-B3BB-04EDCC7426C9}" dt="2024-08-28T20:55:01.261" v="4369" actId="1076"/>
          <ac:spMkLst>
            <pc:docMk/>
            <pc:sldMk cId="1412737366" sldId="405"/>
            <ac:spMk id="73" creationId="{579360D8-E612-BFC8-0F4B-7E2600D0B97F}"/>
          </ac:spMkLst>
        </pc:spChg>
        <pc:picChg chg="add mod">
          <ac:chgData name="Bai Ye" userId="4e4fde276b645dfa" providerId="LiveId" clId="{5C470E65-D59C-4984-B3BB-04EDCC7426C9}" dt="2024-08-29T03:41:15.725" v="5171" actId="1076"/>
          <ac:picMkLst>
            <pc:docMk/>
            <pc:sldMk cId="1412737366" sldId="405"/>
            <ac:picMk id="5" creationId="{9C028793-5B27-D877-21D1-E87D1DA6F046}"/>
          </ac:picMkLst>
        </pc:picChg>
        <pc:picChg chg="add mod">
          <ac:chgData name="Bai Ye" userId="4e4fde276b645dfa" providerId="LiveId" clId="{5C470E65-D59C-4984-B3BB-04EDCC7426C9}" dt="2024-08-29T03:41:22.366" v="5176" actId="1076"/>
          <ac:picMkLst>
            <pc:docMk/>
            <pc:sldMk cId="1412737366" sldId="405"/>
            <ac:picMk id="6" creationId="{AD0B25FC-8416-09FD-BE7D-A92286E78C68}"/>
          </ac:picMkLst>
        </pc:picChg>
      </pc:sldChg>
      <pc:sldChg chg="add del">
        <pc:chgData name="Bai Ye" userId="4e4fde276b645dfa" providerId="LiveId" clId="{5C470E65-D59C-4984-B3BB-04EDCC7426C9}" dt="2024-08-29T02:04:50.229" v="4951" actId="47"/>
        <pc:sldMkLst>
          <pc:docMk/>
          <pc:sldMk cId="1634415756" sldId="406"/>
        </pc:sldMkLst>
      </pc:sldChg>
      <pc:sldChg chg="add">
        <pc:chgData name="Bai Ye" userId="4e4fde276b645dfa" providerId="LiveId" clId="{5C470E65-D59C-4984-B3BB-04EDCC7426C9}" dt="2024-08-29T03:29:27.369" v="5127"/>
        <pc:sldMkLst>
          <pc:docMk/>
          <pc:sldMk cId="3424729886" sldId="406"/>
        </pc:sldMkLst>
      </pc:sldChg>
      <pc:sldChg chg="add">
        <pc:chgData name="Bai Ye" userId="4e4fde276b645dfa" providerId="LiveId" clId="{5C470E65-D59C-4984-B3BB-04EDCC7426C9}" dt="2024-08-29T03:29:29.954" v="5128"/>
        <pc:sldMkLst>
          <pc:docMk/>
          <pc:sldMk cId="2559661603" sldId="407"/>
        </pc:sldMkLst>
      </pc:sldChg>
      <pc:sldChg chg="add">
        <pc:chgData name="Bai Ye" userId="4e4fde276b645dfa" providerId="LiveId" clId="{5C470E65-D59C-4984-B3BB-04EDCC7426C9}" dt="2024-08-29T03:29:30.539" v="5129"/>
        <pc:sldMkLst>
          <pc:docMk/>
          <pc:sldMk cId="1766077387" sldId="408"/>
        </pc:sldMkLst>
      </pc:sldChg>
      <pc:sldChg chg="add">
        <pc:chgData name="Bai Ye" userId="4e4fde276b645dfa" providerId="LiveId" clId="{5C470E65-D59C-4984-B3BB-04EDCC7426C9}" dt="2024-08-29T03:29:32.422" v="5130"/>
        <pc:sldMkLst>
          <pc:docMk/>
          <pc:sldMk cId="2160079008" sldId="410"/>
        </pc:sldMkLst>
      </pc:sldChg>
      <pc:sldChg chg="modSp add mod">
        <pc:chgData name="Bai Ye" userId="4e4fde276b645dfa" providerId="LiveId" clId="{5C470E65-D59C-4984-B3BB-04EDCC7426C9}" dt="2024-08-29T03:29:41.606" v="5133" actId="1036"/>
        <pc:sldMkLst>
          <pc:docMk/>
          <pc:sldMk cId="2025662479" sldId="411"/>
        </pc:sldMkLst>
        <pc:picChg chg="mod">
          <ac:chgData name="Bai Ye" userId="4e4fde276b645dfa" providerId="LiveId" clId="{5C470E65-D59C-4984-B3BB-04EDCC7426C9}" dt="2024-08-29T03:29:39.822" v="5132" actId="1036"/>
          <ac:picMkLst>
            <pc:docMk/>
            <pc:sldMk cId="2025662479" sldId="411"/>
            <ac:picMk id="4" creationId="{E515B4EE-44A0-2118-21FA-71BFB40B484F}"/>
          </ac:picMkLst>
        </pc:picChg>
        <pc:picChg chg="mod">
          <ac:chgData name="Bai Ye" userId="4e4fde276b645dfa" providerId="LiveId" clId="{5C470E65-D59C-4984-B3BB-04EDCC7426C9}" dt="2024-08-29T03:29:41.606" v="5133" actId="1036"/>
          <ac:picMkLst>
            <pc:docMk/>
            <pc:sldMk cId="2025662479" sldId="411"/>
            <ac:picMk id="8" creationId="{EC71F2F5-27CA-424C-4340-AADA34FEA76A}"/>
          </ac:picMkLst>
        </pc:picChg>
      </pc:sldChg>
      <pc:sldChg chg="add modTransition modAnim">
        <pc:chgData name="Bai Ye" userId="4e4fde276b645dfa" providerId="LiveId" clId="{5C470E65-D59C-4984-B3BB-04EDCC7426C9}" dt="2024-08-29T03:31:18.047" v="5134"/>
        <pc:sldMkLst>
          <pc:docMk/>
          <pc:sldMk cId="1185814722" sldId="414"/>
        </pc:sldMkLst>
      </pc:sldChg>
      <pc:sldChg chg="add">
        <pc:chgData name="Bai Ye" userId="4e4fde276b645dfa" providerId="LiveId" clId="{5C470E65-D59C-4984-B3BB-04EDCC7426C9}" dt="2024-08-29T02:05:01.155" v="4953"/>
        <pc:sldMkLst>
          <pc:docMk/>
          <pc:sldMk cId="3633574629" sldId="415"/>
        </pc:sldMkLst>
      </pc:sldChg>
      <pc:sldChg chg="add">
        <pc:chgData name="Bai Ye" userId="4e4fde276b645dfa" providerId="LiveId" clId="{5C470E65-D59C-4984-B3BB-04EDCC7426C9}" dt="2024-08-29T02:05:02.872" v="4954"/>
        <pc:sldMkLst>
          <pc:docMk/>
          <pc:sldMk cId="1913615820" sldId="416"/>
        </pc:sldMkLst>
      </pc:sldChg>
      <pc:sldChg chg="add">
        <pc:chgData name="Bai Ye" userId="4e4fde276b645dfa" providerId="LiveId" clId="{5C470E65-D59C-4984-B3BB-04EDCC7426C9}" dt="2024-08-29T02:05:03.641" v="4955"/>
        <pc:sldMkLst>
          <pc:docMk/>
          <pc:sldMk cId="2394165849" sldId="417"/>
        </pc:sldMkLst>
      </pc:sldChg>
      <pc:sldChg chg="add">
        <pc:chgData name="Bai Ye" userId="4e4fde276b645dfa" providerId="LiveId" clId="{5C470E65-D59C-4984-B3BB-04EDCC7426C9}" dt="2024-08-29T03:29:12.504" v="5121"/>
        <pc:sldMkLst>
          <pc:docMk/>
          <pc:sldMk cId="1619027384" sldId="418"/>
        </pc:sldMkLst>
      </pc:sldChg>
      <pc:sldChg chg="add del">
        <pc:chgData name="Bai Ye" userId="4e4fde276b645dfa" providerId="LiveId" clId="{5C470E65-D59C-4984-B3BB-04EDCC7426C9}" dt="2024-08-29T02:05:13.845" v="4959" actId="47"/>
        <pc:sldMkLst>
          <pc:docMk/>
          <pc:sldMk cId="3085357467" sldId="418"/>
        </pc:sldMkLst>
      </pc:sldChg>
      <pc:sldChg chg="add">
        <pc:chgData name="Bai Ye" userId="4e4fde276b645dfa" providerId="LiveId" clId="{5C470E65-D59C-4984-B3BB-04EDCC7426C9}" dt="2024-08-29T03:29:13.138" v="5122"/>
        <pc:sldMkLst>
          <pc:docMk/>
          <pc:sldMk cId="2871297796" sldId="419"/>
        </pc:sldMkLst>
      </pc:sldChg>
      <pc:sldChg chg="add del">
        <pc:chgData name="Bai Ye" userId="4e4fde276b645dfa" providerId="LiveId" clId="{5C470E65-D59C-4984-B3BB-04EDCC7426C9}" dt="2024-08-29T02:05:09.908" v="4958" actId="47"/>
        <pc:sldMkLst>
          <pc:docMk/>
          <pc:sldMk cId="3389096465" sldId="419"/>
        </pc:sldMkLst>
      </pc:sldChg>
      <pc:sldChg chg="add">
        <pc:chgData name="Bai Ye" userId="4e4fde276b645dfa" providerId="LiveId" clId="{5C470E65-D59C-4984-B3BB-04EDCC7426C9}" dt="2024-08-29T03:29:13.606" v="5123"/>
        <pc:sldMkLst>
          <pc:docMk/>
          <pc:sldMk cId="485546558" sldId="420"/>
        </pc:sldMkLst>
      </pc:sldChg>
      <pc:sldChg chg="add">
        <pc:chgData name="Bai Ye" userId="4e4fde276b645dfa" providerId="LiveId" clId="{5C470E65-D59C-4984-B3BB-04EDCC7426C9}" dt="2024-08-29T03:29:14.002" v="5124"/>
        <pc:sldMkLst>
          <pc:docMk/>
          <pc:sldMk cId="1968616858" sldId="421"/>
        </pc:sldMkLst>
      </pc:sldChg>
      <pc:sldChg chg="add">
        <pc:chgData name="Bai Ye" userId="4e4fde276b645dfa" providerId="LiveId" clId="{5C470E65-D59C-4984-B3BB-04EDCC7426C9}" dt="2024-08-29T03:29:14.506" v="5125"/>
        <pc:sldMkLst>
          <pc:docMk/>
          <pc:sldMk cId="2079726879" sldId="422"/>
        </pc:sldMkLst>
      </pc:sldChg>
      <pc:sldChg chg="add">
        <pc:chgData name="Bai Ye" userId="4e4fde276b645dfa" providerId="LiveId" clId="{5C470E65-D59C-4984-B3BB-04EDCC7426C9}" dt="2024-08-29T03:29:14.890" v="5126"/>
        <pc:sldMkLst>
          <pc:docMk/>
          <pc:sldMk cId="1502516099" sldId="4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A7A9B-4EA0-41F5-B6C9-69AF2A837B54}" type="datetimeFigureOut">
              <a:rPr lang="zh-CN" altLang="en-US" smtClean="0"/>
              <a:t>2024/8/30</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3F8BC-64CD-451E-B414-37D04261D107}" type="slidenum">
              <a:rPr lang="zh-CN" altLang="en-US" smtClean="0"/>
              <a:t>‹#›</a:t>
            </a:fld>
            <a:endParaRPr lang="zh-CN" altLang="en-US"/>
          </a:p>
        </p:txBody>
      </p:sp>
    </p:spTree>
    <p:extLst>
      <p:ext uri="{BB962C8B-B14F-4D97-AF65-F5344CB8AC3E}">
        <p14:creationId xmlns:p14="http://schemas.microsoft.com/office/powerpoint/2010/main" val="3674492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5705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0827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58322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26703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47942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52575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45960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06845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23543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2810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444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95513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724218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80768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07959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0801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71227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70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846661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34435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37660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20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4269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15551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26987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8279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6741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73719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6872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10236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8829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7037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817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7668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7802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037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2069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57734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6336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2" y="2130919"/>
            <a:ext cx="10361851" cy="1470366"/>
          </a:xfrm>
        </p:spPr>
        <p:txBody>
          <a:bodyPr/>
          <a:lstStyle/>
          <a:p>
            <a:r>
              <a:rPr lang="zh-CN" altLang="en-US"/>
              <a:t>单击此处编辑母版标题样式</a:t>
            </a:r>
          </a:p>
        </p:txBody>
      </p:sp>
      <p:sp>
        <p:nvSpPr>
          <p:cNvPr id="3" name="副标题 2"/>
          <p:cNvSpPr>
            <a:spLocks noGrp="1"/>
          </p:cNvSpPr>
          <p:nvPr>
            <p:ph type="subTitle" idx="1"/>
          </p:nvPr>
        </p:nvSpPr>
        <p:spPr>
          <a:xfrm>
            <a:off x="1828562" y="3887100"/>
            <a:ext cx="8533290" cy="1753006"/>
          </a:xfrm>
        </p:spPr>
        <p:txBody>
          <a:bodyPr/>
          <a:lstStyle>
            <a:lvl1pPr marL="0" indent="0" algn="ctr">
              <a:buNone/>
              <a:defRPr>
                <a:solidFill>
                  <a:schemeClr val="tx1">
                    <a:tint val="75000"/>
                  </a:schemeClr>
                </a:solidFill>
              </a:defRPr>
            </a:lvl1pPr>
            <a:lvl2pPr marL="483809" indent="0" algn="ctr">
              <a:buNone/>
              <a:defRPr>
                <a:solidFill>
                  <a:schemeClr val="tx1">
                    <a:tint val="75000"/>
                  </a:schemeClr>
                </a:solidFill>
              </a:defRPr>
            </a:lvl2pPr>
            <a:lvl3pPr marL="967618" indent="0" algn="ctr">
              <a:buNone/>
              <a:defRPr>
                <a:solidFill>
                  <a:schemeClr val="tx1">
                    <a:tint val="75000"/>
                  </a:schemeClr>
                </a:solidFill>
              </a:defRPr>
            </a:lvl3pPr>
            <a:lvl4pPr marL="1451427" indent="0" algn="ctr">
              <a:buNone/>
              <a:defRPr>
                <a:solidFill>
                  <a:schemeClr val="tx1">
                    <a:tint val="75000"/>
                  </a:schemeClr>
                </a:solidFill>
              </a:defRPr>
            </a:lvl4pPr>
            <a:lvl5pPr marL="1935236" indent="0" algn="ctr">
              <a:buNone/>
              <a:defRPr>
                <a:solidFill>
                  <a:schemeClr val="tx1">
                    <a:tint val="75000"/>
                  </a:schemeClr>
                </a:solidFill>
              </a:defRPr>
            </a:lvl5pPr>
            <a:lvl6pPr marL="2419045" indent="0" algn="ctr">
              <a:buNone/>
              <a:defRPr>
                <a:solidFill>
                  <a:schemeClr val="tx1">
                    <a:tint val="75000"/>
                  </a:schemeClr>
                </a:solidFill>
              </a:defRPr>
            </a:lvl6pPr>
            <a:lvl7pPr marL="2902854" indent="0" algn="ctr">
              <a:buNone/>
              <a:defRPr>
                <a:solidFill>
                  <a:schemeClr val="tx1">
                    <a:tint val="75000"/>
                  </a:schemeClr>
                </a:solidFill>
              </a:defRPr>
            </a:lvl7pPr>
            <a:lvl8pPr marL="3386663" indent="0" algn="ctr">
              <a:buNone/>
              <a:defRPr>
                <a:solidFill>
                  <a:schemeClr val="tx1">
                    <a:tint val="75000"/>
                  </a:schemeClr>
                </a:solidFill>
              </a:defRPr>
            </a:lvl8pPr>
            <a:lvl9pPr marL="387047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0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296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50"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53964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359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581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3CCF5F37-D5AA-454B-A957-8546182C4DC0}"/>
              </a:ext>
            </a:extLst>
          </p:cNvPr>
          <p:cNvSpPr>
            <a:spLocks noGrp="1"/>
          </p:cNvSpPr>
          <p:nvPr>
            <p:ph type="pic" sz="quarter" idx="10"/>
          </p:nvPr>
        </p:nvSpPr>
        <p:spPr>
          <a:xfrm>
            <a:off x="5648229" y="2219544"/>
            <a:ext cx="5276936" cy="3397099"/>
          </a:xfrm>
          <a:custGeom>
            <a:avLst/>
            <a:gdLst>
              <a:gd name="connsiteX0" fmla="*/ 1607919 w 5277623"/>
              <a:gd name="connsiteY0" fmla="*/ 2118233 h 3396313"/>
              <a:gd name="connsiteX1" fmla="*/ 2449386 w 5277623"/>
              <a:gd name="connsiteY1" fmla="*/ 2118233 h 3396313"/>
              <a:gd name="connsiteX2" fmla="*/ 2768905 w 5277623"/>
              <a:gd name="connsiteY2" fmla="*/ 2757273 h 3396313"/>
              <a:gd name="connsiteX3" fmla="*/ 2449386 w 5277623"/>
              <a:gd name="connsiteY3" fmla="*/ 3396313 h 3396313"/>
              <a:gd name="connsiteX4" fmla="*/ 1607919 w 5277623"/>
              <a:gd name="connsiteY4" fmla="*/ 3396313 h 3396313"/>
              <a:gd name="connsiteX5" fmla="*/ 1288399 w 5277623"/>
              <a:gd name="connsiteY5" fmla="*/ 2757273 h 3396313"/>
              <a:gd name="connsiteX6" fmla="*/ 4116637 w 5277623"/>
              <a:gd name="connsiteY6" fmla="*/ 2102903 h 3396313"/>
              <a:gd name="connsiteX7" fmla="*/ 4958103 w 5277623"/>
              <a:gd name="connsiteY7" fmla="*/ 2102903 h 3396313"/>
              <a:gd name="connsiteX8" fmla="*/ 5277623 w 5277623"/>
              <a:gd name="connsiteY8" fmla="*/ 2741943 h 3396313"/>
              <a:gd name="connsiteX9" fmla="*/ 4958103 w 5277623"/>
              <a:gd name="connsiteY9" fmla="*/ 3380983 h 3396313"/>
              <a:gd name="connsiteX10" fmla="*/ 4116637 w 5277623"/>
              <a:gd name="connsiteY10" fmla="*/ 3380983 h 3396313"/>
              <a:gd name="connsiteX11" fmla="*/ 3797116 w 5277623"/>
              <a:gd name="connsiteY11" fmla="*/ 2741943 h 3396313"/>
              <a:gd name="connsiteX12" fmla="*/ 2864649 w 5277623"/>
              <a:gd name="connsiteY12" fmla="*/ 1414667 h 3396313"/>
              <a:gd name="connsiteX13" fmla="*/ 3706117 w 5277623"/>
              <a:gd name="connsiteY13" fmla="*/ 1414667 h 3396313"/>
              <a:gd name="connsiteX14" fmla="*/ 4025636 w 5277623"/>
              <a:gd name="connsiteY14" fmla="*/ 2053707 h 3396313"/>
              <a:gd name="connsiteX15" fmla="*/ 3706117 w 5277623"/>
              <a:gd name="connsiteY15" fmla="*/ 2692747 h 3396313"/>
              <a:gd name="connsiteX16" fmla="*/ 2864649 w 5277623"/>
              <a:gd name="connsiteY16" fmla="*/ 2692747 h 3396313"/>
              <a:gd name="connsiteX17" fmla="*/ 2545129 w 5277623"/>
              <a:gd name="connsiteY17" fmla="*/ 2053707 h 3396313"/>
              <a:gd name="connsiteX18" fmla="*/ 319521 w 5277623"/>
              <a:gd name="connsiteY18" fmla="*/ 1414667 h 3396313"/>
              <a:gd name="connsiteX19" fmla="*/ 1160987 w 5277623"/>
              <a:gd name="connsiteY19" fmla="*/ 1414667 h 3396313"/>
              <a:gd name="connsiteX20" fmla="*/ 1480507 w 5277623"/>
              <a:gd name="connsiteY20" fmla="*/ 2053707 h 3396313"/>
              <a:gd name="connsiteX21" fmla="*/ 1160987 w 5277623"/>
              <a:gd name="connsiteY21" fmla="*/ 2692747 h 3396313"/>
              <a:gd name="connsiteX22" fmla="*/ 319521 w 5277623"/>
              <a:gd name="connsiteY22" fmla="*/ 2692747 h 3396313"/>
              <a:gd name="connsiteX23" fmla="*/ 0 w 5277623"/>
              <a:gd name="connsiteY23" fmla="*/ 2053707 h 3396313"/>
              <a:gd name="connsiteX24" fmla="*/ 1600096 w 5277623"/>
              <a:gd name="connsiteY24" fmla="*/ 711118 h 3396313"/>
              <a:gd name="connsiteX25" fmla="*/ 2441563 w 5277623"/>
              <a:gd name="connsiteY25" fmla="*/ 711118 h 3396313"/>
              <a:gd name="connsiteX26" fmla="*/ 2761082 w 5277623"/>
              <a:gd name="connsiteY26" fmla="*/ 1350157 h 3396313"/>
              <a:gd name="connsiteX27" fmla="*/ 2441563 w 5277623"/>
              <a:gd name="connsiteY27" fmla="*/ 1989197 h 3396313"/>
              <a:gd name="connsiteX28" fmla="*/ 1600096 w 5277623"/>
              <a:gd name="connsiteY28" fmla="*/ 1989197 h 3396313"/>
              <a:gd name="connsiteX29" fmla="*/ 1280575 w 5277623"/>
              <a:gd name="connsiteY29" fmla="*/ 1350157 h 3396313"/>
              <a:gd name="connsiteX30" fmla="*/ 2861777 w 5277623"/>
              <a:gd name="connsiteY30" fmla="*/ 0 h 3396313"/>
              <a:gd name="connsiteX31" fmla="*/ 3703245 w 5277623"/>
              <a:gd name="connsiteY31" fmla="*/ 0 h 3396313"/>
              <a:gd name="connsiteX32" fmla="*/ 4022764 w 5277623"/>
              <a:gd name="connsiteY32" fmla="*/ 639040 h 3396313"/>
              <a:gd name="connsiteX33" fmla="*/ 3703245 w 5277623"/>
              <a:gd name="connsiteY33" fmla="*/ 1278080 h 3396313"/>
              <a:gd name="connsiteX34" fmla="*/ 2861777 w 5277623"/>
              <a:gd name="connsiteY34" fmla="*/ 1278080 h 3396313"/>
              <a:gd name="connsiteX35" fmla="*/ 2542257 w 5277623"/>
              <a:gd name="connsiteY35" fmla="*/ 639040 h 339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77623" h="3396313">
                <a:moveTo>
                  <a:pt x="1607919" y="2118233"/>
                </a:moveTo>
                <a:lnTo>
                  <a:pt x="2449386" y="2118233"/>
                </a:lnTo>
                <a:lnTo>
                  <a:pt x="2768905" y="2757273"/>
                </a:lnTo>
                <a:lnTo>
                  <a:pt x="2449386" y="3396313"/>
                </a:lnTo>
                <a:lnTo>
                  <a:pt x="1607919" y="3396313"/>
                </a:lnTo>
                <a:lnTo>
                  <a:pt x="1288399" y="2757273"/>
                </a:lnTo>
                <a:close/>
                <a:moveTo>
                  <a:pt x="4116637" y="2102903"/>
                </a:moveTo>
                <a:lnTo>
                  <a:pt x="4958103" y="2102903"/>
                </a:lnTo>
                <a:lnTo>
                  <a:pt x="5277623" y="2741943"/>
                </a:lnTo>
                <a:lnTo>
                  <a:pt x="4958103" y="3380983"/>
                </a:lnTo>
                <a:lnTo>
                  <a:pt x="4116637" y="3380983"/>
                </a:lnTo>
                <a:lnTo>
                  <a:pt x="3797116" y="2741943"/>
                </a:lnTo>
                <a:close/>
                <a:moveTo>
                  <a:pt x="2864649" y="1414667"/>
                </a:moveTo>
                <a:lnTo>
                  <a:pt x="3706117" y="1414667"/>
                </a:lnTo>
                <a:lnTo>
                  <a:pt x="4025636" y="2053707"/>
                </a:lnTo>
                <a:lnTo>
                  <a:pt x="3706117" y="2692747"/>
                </a:lnTo>
                <a:lnTo>
                  <a:pt x="2864649" y="2692747"/>
                </a:lnTo>
                <a:lnTo>
                  <a:pt x="2545129" y="2053707"/>
                </a:lnTo>
                <a:close/>
                <a:moveTo>
                  <a:pt x="319521" y="1414667"/>
                </a:moveTo>
                <a:lnTo>
                  <a:pt x="1160987" y="1414667"/>
                </a:lnTo>
                <a:lnTo>
                  <a:pt x="1480507" y="2053707"/>
                </a:lnTo>
                <a:lnTo>
                  <a:pt x="1160987" y="2692747"/>
                </a:lnTo>
                <a:lnTo>
                  <a:pt x="319521" y="2692747"/>
                </a:lnTo>
                <a:lnTo>
                  <a:pt x="0" y="2053707"/>
                </a:lnTo>
                <a:close/>
                <a:moveTo>
                  <a:pt x="1600096" y="711118"/>
                </a:moveTo>
                <a:lnTo>
                  <a:pt x="2441563" y="711118"/>
                </a:lnTo>
                <a:lnTo>
                  <a:pt x="2761082" y="1350157"/>
                </a:lnTo>
                <a:lnTo>
                  <a:pt x="2441563" y="1989197"/>
                </a:lnTo>
                <a:lnTo>
                  <a:pt x="1600096" y="1989197"/>
                </a:lnTo>
                <a:lnTo>
                  <a:pt x="1280575" y="1350157"/>
                </a:lnTo>
                <a:close/>
                <a:moveTo>
                  <a:pt x="2861777" y="0"/>
                </a:moveTo>
                <a:lnTo>
                  <a:pt x="3703245" y="0"/>
                </a:lnTo>
                <a:lnTo>
                  <a:pt x="4022764" y="639040"/>
                </a:lnTo>
                <a:lnTo>
                  <a:pt x="3703245" y="1278080"/>
                </a:lnTo>
                <a:lnTo>
                  <a:pt x="2861777" y="1278080"/>
                </a:lnTo>
                <a:lnTo>
                  <a:pt x="2542257" y="63904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29889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7" name="图片占位符 16">
            <a:extLst>
              <a:ext uri="{FF2B5EF4-FFF2-40B4-BE49-F238E27FC236}">
                <a16:creationId xmlns:a16="http://schemas.microsoft.com/office/drawing/2014/main" id="{46F473B3-06ED-476D-9596-458073055992}"/>
              </a:ext>
            </a:extLst>
          </p:cNvPr>
          <p:cNvSpPr>
            <a:spLocks noGrp="1"/>
          </p:cNvSpPr>
          <p:nvPr>
            <p:ph type="pic" sz="quarter" idx="10"/>
          </p:nvPr>
        </p:nvSpPr>
        <p:spPr>
          <a:xfrm>
            <a:off x="2437006" y="1967838"/>
            <a:ext cx="1040624" cy="1203345"/>
          </a:xfrm>
          <a:custGeom>
            <a:avLst/>
            <a:gdLst>
              <a:gd name="connsiteX0" fmla="*/ 524937 w 1040759"/>
              <a:gd name="connsiteY0" fmla="*/ 0 h 1203066"/>
              <a:gd name="connsiteX1" fmla="*/ 1040759 w 1040759"/>
              <a:gd name="connsiteY1" fmla="*/ 299309 h 1203066"/>
              <a:gd name="connsiteX2" fmla="*/ 1040759 w 1040759"/>
              <a:gd name="connsiteY2" fmla="*/ 906254 h 1203066"/>
              <a:gd name="connsiteX3" fmla="*/ 529239 w 1040759"/>
              <a:gd name="connsiteY3" fmla="*/ 1203066 h 1203066"/>
              <a:gd name="connsiteX4" fmla="*/ 520636 w 1040759"/>
              <a:gd name="connsiteY4" fmla="*/ 1203066 h 1203066"/>
              <a:gd name="connsiteX5" fmla="*/ 0 w 1040759"/>
              <a:gd name="connsiteY5" fmla="*/ 900964 h 1203066"/>
              <a:gd name="connsiteX6" fmla="*/ 0 w 1040759"/>
              <a:gd name="connsiteY6" fmla="*/ 304598 h 120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759" h="1203066">
                <a:moveTo>
                  <a:pt x="524937" y="0"/>
                </a:moveTo>
                <a:lnTo>
                  <a:pt x="1040759" y="299309"/>
                </a:lnTo>
                <a:lnTo>
                  <a:pt x="1040759" y="906254"/>
                </a:lnTo>
                <a:lnTo>
                  <a:pt x="529239" y="1203066"/>
                </a:lnTo>
                <a:lnTo>
                  <a:pt x="520636" y="1203066"/>
                </a:lnTo>
                <a:lnTo>
                  <a:pt x="0" y="900964"/>
                </a:lnTo>
                <a:lnTo>
                  <a:pt x="0" y="304598"/>
                </a:ln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43A0090A-F79A-43AB-826F-DA739B999EFC}"/>
              </a:ext>
            </a:extLst>
          </p:cNvPr>
          <p:cNvSpPr>
            <a:spLocks noGrp="1"/>
          </p:cNvSpPr>
          <p:nvPr>
            <p:ph type="pic" sz="quarter" idx="11"/>
          </p:nvPr>
        </p:nvSpPr>
        <p:spPr>
          <a:xfrm>
            <a:off x="5574804" y="1968096"/>
            <a:ext cx="1040805" cy="1202604"/>
          </a:xfrm>
          <a:custGeom>
            <a:avLst/>
            <a:gdLst>
              <a:gd name="connsiteX0" fmla="*/ 525028 w 1040940"/>
              <a:gd name="connsiteY0" fmla="*/ 0 h 1202326"/>
              <a:gd name="connsiteX1" fmla="*/ 1040940 w 1040940"/>
              <a:gd name="connsiteY1" fmla="*/ 299125 h 1202326"/>
              <a:gd name="connsiteX2" fmla="*/ 1040940 w 1040940"/>
              <a:gd name="connsiteY2" fmla="*/ 905696 h 1202326"/>
              <a:gd name="connsiteX3" fmla="*/ 529331 w 1040940"/>
              <a:gd name="connsiteY3" fmla="*/ 1202326 h 1202326"/>
              <a:gd name="connsiteX4" fmla="*/ 520726 w 1040940"/>
              <a:gd name="connsiteY4" fmla="*/ 1202326 h 1202326"/>
              <a:gd name="connsiteX5" fmla="*/ 0 w 1040940"/>
              <a:gd name="connsiteY5" fmla="*/ 900410 h 1202326"/>
              <a:gd name="connsiteX6" fmla="*/ 0 w 1040940"/>
              <a:gd name="connsiteY6" fmla="*/ 304411 h 12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940" h="1202326">
                <a:moveTo>
                  <a:pt x="525028" y="0"/>
                </a:moveTo>
                <a:lnTo>
                  <a:pt x="1040940" y="299125"/>
                </a:lnTo>
                <a:lnTo>
                  <a:pt x="1040940" y="905696"/>
                </a:lnTo>
                <a:lnTo>
                  <a:pt x="529331" y="1202326"/>
                </a:lnTo>
                <a:lnTo>
                  <a:pt x="520726" y="1202326"/>
                </a:lnTo>
                <a:lnTo>
                  <a:pt x="0" y="900410"/>
                </a:lnTo>
                <a:lnTo>
                  <a:pt x="0" y="30441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B708FF38-64C6-4767-9105-C8F1D2DD2593}"/>
              </a:ext>
            </a:extLst>
          </p:cNvPr>
          <p:cNvSpPr>
            <a:spLocks noGrp="1"/>
          </p:cNvSpPr>
          <p:nvPr>
            <p:ph type="pic" sz="quarter" idx="12"/>
          </p:nvPr>
        </p:nvSpPr>
        <p:spPr>
          <a:xfrm>
            <a:off x="8712696" y="1968096"/>
            <a:ext cx="1040805" cy="1202604"/>
          </a:xfrm>
          <a:custGeom>
            <a:avLst/>
            <a:gdLst>
              <a:gd name="connsiteX0" fmla="*/ 525028 w 1040940"/>
              <a:gd name="connsiteY0" fmla="*/ 0 h 1202326"/>
              <a:gd name="connsiteX1" fmla="*/ 1040940 w 1040940"/>
              <a:gd name="connsiteY1" fmla="*/ 299125 h 1202326"/>
              <a:gd name="connsiteX2" fmla="*/ 1040940 w 1040940"/>
              <a:gd name="connsiteY2" fmla="*/ 905696 h 1202326"/>
              <a:gd name="connsiteX3" fmla="*/ 529331 w 1040940"/>
              <a:gd name="connsiteY3" fmla="*/ 1202326 h 1202326"/>
              <a:gd name="connsiteX4" fmla="*/ 520726 w 1040940"/>
              <a:gd name="connsiteY4" fmla="*/ 1202326 h 1202326"/>
              <a:gd name="connsiteX5" fmla="*/ 0 w 1040940"/>
              <a:gd name="connsiteY5" fmla="*/ 900410 h 1202326"/>
              <a:gd name="connsiteX6" fmla="*/ 0 w 1040940"/>
              <a:gd name="connsiteY6" fmla="*/ 304411 h 12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940" h="1202326">
                <a:moveTo>
                  <a:pt x="525028" y="0"/>
                </a:moveTo>
                <a:lnTo>
                  <a:pt x="1040940" y="299125"/>
                </a:lnTo>
                <a:lnTo>
                  <a:pt x="1040940" y="905696"/>
                </a:lnTo>
                <a:lnTo>
                  <a:pt x="529331" y="1202326"/>
                </a:lnTo>
                <a:lnTo>
                  <a:pt x="520726" y="1202326"/>
                </a:lnTo>
                <a:lnTo>
                  <a:pt x="0" y="900410"/>
                </a:lnTo>
                <a:lnTo>
                  <a:pt x="0" y="30441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B2654DC1-845A-4360-B511-0433773EEB98}"/>
              </a:ext>
            </a:extLst>
          </p:cNvPr>
          <p:cNvSpPr>
            <a:spLocks noGrp="1"/>
          </p:cNvSpPr>
          <p:nvPr>
            <p:ph type="pic" sz="quarter" idx="13"/>
          </p:nvPr>
        </p:nvSpPr>
        <p:spPr>
          <a:xfrm>
            <a:off x="2436914" y="4129025"/>
            <a:ext cx="1040805" cy="1202604"/>
          </a:xfrm>
          <a:custGeom>
            <a:avLst/>
            <a:gdLst>
              <a:gd name="connsiteX0" fmla="*/ 525028 w 1040940"/>
              <a:gd name="connsiteY0" fmla="*/ 0 h 1202326"/>
              <a:gd name="connsiteX1" fmla="*/ 1040940 w 1040940"/>
              <a:gd name="connsiteY1" fmla="*/ 299125 h 1202326"/>
              <a:gd name="connsiteX2" fmla="*/ 1040940 w 1040940"/>
              <a:gd name="connsiteY2" fmla="*/ 905696 h 1202326"/>
              <a:gd name="connsiteX3" fmla="*/ 529331 w 1040940"/>
              <a:gd name="connsiteY3" fmla="*/ 1202326 h 1202326"/>
              <a:gd name="connsiteX4" fmla="*/ 520726 w 1040940"/>
              <a:gd name="connsiteY4" fmla="*/ 1202326 h 1202326"/>
              <a:gd name="connsiteX5" fmla="*/ 0 w 1040940"/>
              <a:gd name="connsiteY5" fmla="*/ 900410 h 1202326"/>
              <a:gd name="connsiteX6" fmla="*/ 0 w 1040940"/>
              <a:gd name="connsiteY6" fmla="*/ 304411 h 12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940" h="1202326">
                <a:moveTo>
                  <a:pt x="525028" y="0"/>
                </a:moveTo>
                <a:lnTo>
                  <a:pt x="1040940" y="299125"/>
                </a:lnTo>
                <a:lnTo>
                  <a:pt x="1040940" y="905696"/>
                </a:lnTo>
                <a:lnTo>
                  <a:pt x="529331" y="1202326"/>
                </a:lnTo>
                <a:lnTo>
                  <a:pt x="520726" y="1202326"/>
                </a:lnTo>
                <a:lnTo>
                  <a:pt x="0" y="900410"/>
                </a:lnTo>
                <a:lnTo>
                  <a:pt x="0" y="304411"/>
                </a:lnTo>
                <a:close/>
              </a:path>
            </a:pathLst>
          </a:custGeom>
        </p:spPr>
        <p:txBody>
          <a:bodyPr wrap="square">
            <a:noAutofit/>
          </a:bodyPr>
          <a:lstStyle/>
          <a:p>
            <a:endParaRPr lang="zh-CN" altLang="en-US"/>
          </a:p>
        </p:txBody>
      </p:sp>
      <p:sp>
        <p:nvSpPr>
          <p:cNvPr id="20" name="图片占位符 19">
            <a:extLst>
              <a:ext uri="{FF2B5EF4-FFF2-40B4-BE49-F238E27FC236}">
                <a16:creationId xmlns:a16="http://schemas.microsoft.com/office/drawing/2014/main" id="{80BCD18B-9FD0-4980-8B47-E6B70F07D9B6}"/>
              </a:ext>
            </a:extLst>
          </p:cNvPr>
          <p:cNvSpPr>
            <a:spLocks noGrp="1"/>
          </p:cNvSpPr>
          <p:nvPr>
            <p:ph type="pic" sz="quarter" idx="14"/>
          </p:nvPr>
        </p:nvSpPr>
        <p:spPr>
          <a:xfrm>
            <a:off x="5574804" y="4129025"/>
            <a:ext cx="1040805" cy="1202604"/>
          </a:xfrm>
          <a:custGeom>
            <a:avLst/>
            <a:gdLst>
              <a:gd name="connsiteX0" fmla="*/ 525028 w 1040940"/>
              <a:gd name="connsiteY0" fmla="*/ 0 h 1202326"/>
              <a:gd name="connsiteX1" fmla="*/ 1040940 w 1040940"/>
              <a:gd name="connsiteY1" fmla="*/ 299125 h 1202326"/>
              <a:gd name="connsiteX2" fmla="*/ 1040940 w 1040940"/>
              <a:gd name="connsiteY2" fmla="*/ 905696 h 1202326"/>
              <a:gd name="connsiteX3" fmla="*/ 529331 w 1040940"/>
              <a:gd name="connsiteY3" fmla="*/ 1202326 h 1202326"/>
              <a:gd name="connsiteX4" fmla="*/ 520726 w 1040940"/>
              <a:gd name="connsiteY4" fmla="*/ 1202326 h 1202326"/>
              <a:gd name="connsiteX5" fmla="*/ 0 w 1040940"/>
              <a:gd name="connsiteY5" fmla="*/ 900410 h 1202326"/>
              <a:gd name="connsiteX6" fmla="*/ 0 w 1040940"/>
              <a:gd name="connsiteY6" fmla="*/ 304411 h 12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940" h="1202326">
                <a:moveTo>
                  <a:pt x="525028" y="0"/>
                </a:moveTo>
                <a:lnTo>
                  <a:pt x="1040940" y="299125"/>
                </a:lnTo>
                <a:lnTo>
                  <a:pt x="1040940" y="905696"/>
                </a:lnTo>
                <a:lnTo>
                  <a:pt x="529331" y="1202326"/>
                </a:lnTo>
                <a:lnTo>
                  <a:pt x="520726" y="1202326"/>
                </a:lnTo>
                <a:lnTo>
                  <a:pt x="0" y="900410"/>
                </a:lnTo>
                <a:lnTo>
                  <a:pt x="0" y="304411"/>
                </a:lnTo>
                <a:close/>
              </a:path>
            </a:pathLst>
          </a:custGeom>
        </p:spPr>
        <p:txBody>
          <a:bodyPr wrap="square">
            <a:noAutofit/>
          </a:bodyPr>
          <a:lstStyle/>
          <a:p>
            <a:endParaRPr lang="zh-CN" altLang="en-US"/>
          </a:p>
        </p:txBody>
      </p:sp>
      <p:sp>
        <p:nvSpPr>
          <p:cNvPr id="21" name="图片占位符 20">
            <a:extLst>
              <a:ext uri="{FF2B5EF4-FFF2-40B4-BE49-F238E27FC236}">
                <a16:creationId xmlns:a16="http://schemas.microsoft.com/office/drawing/2014/main" id="{148CF7DD-8664-4511-8220-DBC8D49ED96A}"/>
              </a:ext>
            </a:extLst>
          </p:cNvPr>
          <p:cNvSpPr>
            <a:spLocks noGrp="1"/>
          </p:cNvSpPr>
          <p:nvPr>
            <p:ph type="pic" sz="quarter" idx="15"/>
          </p:nvPr>
        </p:nvSpPr>
        <p:spPr>
          <a:xfrm>
            <a:off x="8712696" y="4129025"/>
            <a:ext cx="1040805" cy="1202604"/>
          </a:xfrm>
          <a:custGeom>
            <a:avLst/>
            <a:gdLst>
              <a:gd name="connsiteX0" fmla="*/ 525028 w 1040940"/>
              <a:gd name="connsiteY0" fmla="*/ 0 h 1202326"/>
              <a:gd name="connsiteX1" fmla="*/ 1040940 w 1040940"/>
              <a:gd name="connsiteY1" fmla="*/ 299125 h 1202326"/>
              <a:gd name="connsiteX2" fmla="*/ 1040940 w 1040940"/>
              <a:gd name="connsiteY2" fmla="*/ 905696 h 1202326"/>
              <a:gd name="connsiteX3" fmla="*/ 529331 w 1040940"/>
              <a:gd name="connsiteY3" fmla="*/ 1202326 h 1202326"/>
              <a:gd name="connsiteX4" fmla="*/ 520726 w 1040940"/>
              <a:gd name="connsiteY4" fmla="*/ 1202326 h 1202326"/>
              <a:gd name="connsiteX5" fmla="*/ 0 w 1040940"/>
              <a:gd name="connsiteY5" fmla="*/ 900410 h 1202326"/>
              <a:gd name="connsiteX6" fmla="*/ 0 w 1040940"/>
              <a:gd name="connsiteY6" fmla="*/ 304411 h 12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940" h="1202326">
                <a:moveTo>
                  <a:pt x="525028" y="0"/>
                </a:moveTo>
                <a:lnTo>
                  <a:pt x="1040940" y="299125"/>
                </a:lnTo>
                <a:lnTo>
                  <a:pt x="1040940" y="905696"/>
                </a:lnTo>
                <a:lnTo>
                  <a:pt x="529331" y="1202326"/>
                </a:lnTo>
                <a:lnTo>
                  <a:pt x="520726" y="1202326"/>
                </a:lnTo>
                <a:lnTo>
                  <a:pt x="0" y="900410"/>
                </a:lnTo>
                <a:lnTo>
                  <a:pt x="0" y="30441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0332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625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Subtitle copy">
    <p:bg>
      <p:bgPr>
        <a:solidFill>
          <a:srgbClr val="404C5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27557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F2A9C502-67C9-482A-8C80-B9694229771B}"/>
              </a:ext>
            </a:extLst>
          </p:cNvPr>
          <p:cNvSpPr>
            <a:spLocks noGrp="1"/>
          </p:cNvSpPr>
          <p:nvPr>
            <p:ph type="pic" sz="quarter" idx="10"/>
          </p:nvPr>
        </p:nvSpPr>
        <p:spPr>
          <a:xfrm>
            <a:off x="4343314" y="2452217"/>
            <a:ext cx="3508729" cy="3513794"/>
          </a:xfrm>
          <a:custGeom>
            <a:avLst/>
            <a:gdLst>
              <a:gd name="connsiteX0" fmla="*/ 0 w 3509186"/>
              <a:gd name="connsiteY0" fmla="*/ 0 h 3512981"/>
              <a:gd name="connsiteX1" fmla="*/ 3509186 w 3509186"/>
              <a:gd name="connsiteY1" fmla="*/ 0 h 3512981"/>
              <a:gd name="connsiteX2" fmla="*/ 3509186 w 3509186"/>
              <a:gd name="connsiteY2" fmla="*/ 3512981 h 3512981"/>
              <a:gd name="connsiteX3" fmla="*/ 0 w 3509186"/>
              <a:gd name="connsiteY3" fmla="*/ 3512981 h 3512981"/>
            </a:gdLst>
            <a:ahLst/>
            <a:cxnLst>
              <a:cxn ang="0">
                <a:pos x="connsiteX0" y="connsiteY0"/>
              </a:cxn>
              <a:cxn ang="0">
                <a:pos x="connsiteX1" y="connsiteY1"/>
              </a:cxn>
              <a:cxn ang="0">
                <a:pos x="connsiteX2" y="connsiteY2"/>
              </a:cxn>
              <a:cxn ang="0">
                <a:pos x="connsiteX3" y="connsiteY3"/>
              </a:cxn>
            </a:cxnLst>
            <a:rect l="l" t="t" r="r" b="b"/>
            <a:pathLst>
              <a:path w="3509186" h="3512981">
                <a:moveTo>
                  <a:pt x="0" y="0"/>
                </a:moveTo>
                <a:lnTo>
                  <a:pt x="3509186" y="0"/>
                </a:lnTo>
                <a:lnTo>
                  <a:pt x="3509186" y="3512981"/>
                </a:lnTo>
                <a:lnTo>
                  <a:pt x="0" y="351298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99049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Title &amp; Subtitle copy">
    <p:bg>
      <p:bgPr>
        <a:solidFill>
          <a:srgbClr val="404C5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56385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150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3_Title &amp; Subtitle">
    <p:bg>
      <p:bgPr>
        <a:solidFill>
          <a:srgbClr val="404C5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81995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0CB39-951D-D518-1737-BAD58A11F55F}"/>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93903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285E3-4810-D763-79A4-DBCC0C50F936}"/>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90302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409FA-7E88-19CA-53FB-89EFC0419520}"/>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30177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D724F-51E1-77AE-31B0-8F306B45EF64}"/>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38384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BB1D2-E75D-9C91-91DA-D2D76926FE6D}"/>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78711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DA1E9-4982-9D94-5B3D-17BA8BC86B8D}"/>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50309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7791A-AC4A-9A0A-0AA6-224D247CBA76}"/>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04114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81E0C-8C91-1AF2-075C-C1BD26AD7157}"/>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111341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FBA60-0123-235E-8B0C-CF8537BA8374}"/>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63260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8" y="4407921"/>
            <a:ext cx="10361851" cy="1362391"/>
          </a:xfrm>
        </p:spPr>
        <p:txBody>
          <a:bodyPr anchor="t"/>
          <a:lstStyle>
            <a:lvl1pPr algn="l">
              <a:defRPr sz="4200" b="1" cap="all"/>
            </a:lvl1pPr>
          </a:lstStyle>
          <a:p>
            <a:r>
              <a:rPr lang="zh-CN" altLang="en-US"/>
              <a:t>单击此处编辑母版标题样式</a:t>
            </a:r>
          </a:p>
        </p:txBody>
      </p:sp>
      <p:sp>
        <p:nvSpPr>
          <p:cNvPr id="3" name="文本占位符 2"/>
          <p:cNvSpPr>
            <a:spLocks noGrp="1"/>
          </p:cNvSpPr>
          <p:nvPr>
            <p:ph type="body" idx="1"/>
          </p:nvPr>
        </p:nvSpPr>
        <p:spPr>
          <a:xfrm>
            <a:off x="962958" y="2907386"/>
            <a:ext cx="10361851" cy="1500535"/>
          </a:xfrm>
        </p:spPr>
        <p:txBody>
          <a:bodyPr anchor="b"/>
          <a:lstStyle>
            <a:lvl1pPr marL="0" indent="0">
              <a:buNone/>
              <a:defRPr sz="2100">
                <a:solidFill>
                  <a:schemeClr val="tx1">
                    <a:tint val="75000"/>
                  </a:schemeClr>
                </a:solidFill>
              </a:defRPr>
            </a:lvl1pPr>
            <a:lvl2pPr marL="483809" indent="0">
              <a:buNone/>
              <a:defRPr sz="1900">
                <a:solidFill>
                  <a:schemeClr val="tx1">
                    <a:tint val="75000"/>
                  </a:schemeClr>
                </a:solidFill>
              </a:defRPr>
            </a:lvl2pPr>
            <a:lvl3pPr marL="967618" indent="0">
              <a:buNone/>
              <a:defRPr sz="1700">
                <a:solidFill>
                  <a:schemeClr val="tx1">
                    <a:tint val="75000"/>
                  </a:schemeClr>
                </a:solidFill>
              </a:defRPr>
            </a:lvl3pPr>
            <a:lvl4pPr marL="1451427" indent="0">
              <a:buNone/>
              <a:defRPr sz="1500">
                <a:solidFill>
                  <a:schemeClr val="tx1">
                    <a:tint val="75000"/>
                  </a:schemeClr>
                </a:solidFill>
              </a:defRPr>
            </a:lvl4pPr>
            <a:lvl5pPr marL="1935236" indent="0">
              <a:buNone/>
              <a:defRPr sz="1500">
                <a:solidFill>
                  <a:schemeClr val="tx1">
                    <a:tint val="75000"/>
                  </a:schemeClr>
                </a:solidFill>
              </a:defRPr>
            </a:lvl5pPr>
            <a:lvl6pPr marL="2419045" indent="0">
              <a:buNone/>
              <a:defRPr sz="1500">
                <a:solidFill>
                  <a:schemeClr val="tx1">
                    <a:tint val="75000"/>
                  </a:schemeClr>
                </a:solidFill>
              </a:defRPr>
            </a:lvl6pPr>
            <a:lvl7pPr marL="2902854" indent="0">
              <a:buNone/>
              <a:defRPr sz="1500">
                <a:solidFill>
                  <a:schemeClr val="tx1">
                    <a:tint val="75000"/>
                  </a:schemeClr>
                </a:solidFill>
              </a:defRPr>
            </a:lvl7pPr>
            <a:lvl8pPr marL="3386663" indent="0">
              <a:buNone/>
              <a:defRPr sz="1500">
                <a:solidFill>
                  <a:schemeClr val="tx1">
                    <a:tint val="75000"/>
                  </a:schemeClr>
                </a:solidFill>
              </a:defRPr>
            </a:lvl8pPr>
            <a:lvl9pPr marL="3870472" indent="0">
              <a:buNone/>
              <a:defRPr sz="15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884489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DF153-74C3-FAD2-42D7-4E67A148DCF3}"/>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47809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CD36E-20F3-940B-915C-AE2F3F70A214}"/>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37781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EE7A9-7F77-B067-1E05-C5E58E814AE4}"/>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005474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78ECC-E587-3D64-2934-FB511C89F3BE}"/>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111250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9AB0E9-B96E-8220-0047-404EABA79B5F}"/>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564252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B06A2-8991-EE71-04B1-22168EF3E91E}"/>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34664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8CF62-5CAE-7C3D-E124-896EE2FE5806}"/>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64902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AC11B-66A7-DEF8-0704-9396C1059F3D}"/>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
        <p:nvSpPr>
          <p:cNvPr id="4" name="TextBox 3">
            <a:extLst>
              <a:ext uri="{FF2B5EF4-FFF2-40B4-BE49-F238E27FC236}">
                <a16:creationId xmlns:a16="http://schemas.microsoft.com/office/drawing/2014/main" id="{F346FB12-0EF1-DA9F-8D9C-0352DC228A44}"/>
              </a:ext>
            </a:extLst>
          </p:cNvPr>
          <p:cNvSpPr txBox="1"/>
          <p:nvPr userDrawn="1"/>
        </p:nvSpPr>
        <p:spPr>
          <a:xfrm>
            <a:off x="1907457" y="506986"/>
            <a:ext cx="539990" cy="118457"/>
          </a:xfrm>
          <a:prstGeom prst="rect">
            <a:avLst/>
          </a:prstGeom>
          <a:noFill/>
        </p:spPr>
        <p:txBody>
          <a:bodyPr wrap="square" rtlCol="0">
            <a:spAutoFit/>
          </a:bodyPr>
          <a:lstStyle/>
          <a:p>
            <a:pPr defTabSz="914309">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67532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4E6F7-F4C2-DE6E-83E3-8661E1BFCC5D}"/>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48182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1"/>
            <a:ext cx="10971372" cy="114326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521" y="1600572"/>
            <a:ext cx="10971372" cy="452701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2E3AAC11-D570-4EA9-AFC0-30FB72BA45EB}" type="datetimeFigureOut">
              <a:rPr lang="zh-CN" altLang="en-US" smtClean="0"/>
              <a:t>2024/8/30</a:t>
            </a:fld>
            <a:endParaRPr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7823"/>
            <a:ext cx="2844430" cy="365210"/>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761282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1"/>
            <a:ext cx="5384099" cy="4527011"/>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1"/>
            <a:ext cx="5384099" cy="4527011"/>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0726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3"/>
            <a:ext cx="2742843" cy="585288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3"/>
            <a:ext cx="8025355" cy="585288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2E3AAC11-D570-4EA9-AFC0-30FB72BA45EB}" type="datetimeFigureOut">
              <a:rPr lang="zh-CN" altLang="en-US" smtClean="0"/>
              <a:t>2024/8/30</a:t>
            </a:fld>
            <a:endParaRPr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7823"/>
            <a:ext cx="2844430" cy="365210"/>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3051345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884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0"/>
          </a:xfrm>
        </p:spPr>
        <p:txBody>
          <a:bodyPr anchor="b"/>
          <a:lstStyle>
            <a:lvl1pPr marL="0" indent="0">
              <a:buNone/>
              <a:defRPr sz="2500" b="1"/>
            </a:lvl1pPr>
            <a:lvl2pPr marL="483809" indent="0">
              <a:buNone/>
              <a:defRPr sz="2100" b="1"/>
            </a:lvl2pPr>
            <a:lvl3pPr marL="967618" indent="0">
              <a:buNone/>
              <a:defRPr sz="1900" b="1"/>
            </a:lvl3pPr>
            <a:lvl4pPr marL="1451427" indent="0">
              <a:buNone/>
              <a:defRPr sz="1700" b="1"/>
            </a:lvl4pPr>
            <a:lvl5pPr marL="1935236" indent="0">
              <a:buNone/>
              <a:defRPr sz="1700" b="1"/>
            </a:lvl5pPr>
            <a:lvl6pPr marL="2419045" indent="0">
              <a:buNone/>
              <a:defRPr sz="1700" b="1"/>
            </a:lvl6pPr>
            <a:lvl7pPr marL="2902854" indent="0">
              <a:buNone/>
              <a:defRPr sz="1700" b="1"/>
            </a:lvl7pPr>
            <a:lvl8pPr marL="3386663" indent="0">
              <a:buNone/>
              <a:defRPr sz="1700" b="1"/>
            </a:lvl8pPr>
            <a:lvl9pPr marL="3870472" indent="0">
              <a:buNone/>
              <a:defRPr sz="1700" b="1"/>
            </a:lvl9pPr>
          </a:lstStyle>
          <a:p>
            <a:pPr lvl="0"/>
            <a:r>
              <a:rPr lang="zh-CN" altLang="en-US"/>
              <a:t>单击此处编辑母版文本样式</a:t>
            </a:r>
          </a:p>
        </p:txBody>
      </p:sp>
      <p:sp>
        <p:nvSpPr>
          <p:cNvPr id="4" name="内容占位符 3"/>
          <p:cNvSpPr>
            <a:spLocks noGrp="1"/>
          </p:cNvSpPr>
          <p:nvPr>
            <p:ph sz="half" idx="2"/>
          </p:nvPr>
        </p:nvSpPr>
        <p:spPr>
          <a:xfrm>
            <a:off x="609521" y="2175379"/>
            <a:ext cx="5386216" cy="395220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0"/>
          </a:xfrm>
        </p:spPr>
        <p:txBody>
          <a:bodyPr anchor="b"/>
          <a:lstStyle>
            <a:lvl1pPr marL="0" indent="0">
              <a:buNone/>
              <a:defRPr sz="2500" b="1"/>
            </a:lvl1pPr>
            <a:lvl2pPr marL="483809" indent="0">
              <a:buNone/>
              <a:defRPr sz="2100" b="1"/>
            </a:lvl2pPr>
            <a:lvl3pPr marL="967618" indent="0">
              <a:buNone/>
              <a:defRPr sz="1900" b="1"/>
            </a:lvl3pPr>
            <a:lvl4pPr marL="1451427" indent="0">
              <a:buNone/>
              <a:defRPr sz="1700" b="1"/>
            </a:lvl4pPr>
            <a:lvl5pPr marL="1935236" indent="0">
              <a:buNone/>
              <a:defRPr sz="1700" b="1"/>
            </a:lvl5pPr>
            <a:lvl6pPr marL="2419045" indent="0">
              <a:buNone/>
              <a:defRPr sz="1700" b="1"/>
            </a:lvl6pPr>
            <a:lvl7pPr marL="2902854" indent="0">
              <a:buNone/>
              <a:defRPr sz="1700" b="1"/>
            </a:lvl7pPr>
            <a:lvl8pPr marL="3386663" indent="0">
              <a:buNone/>
              <a:defRPr sz="1700" b="1"/>
            </a:lvl8pPr>
            <a:lvl9pPr marL="3870472" indent="0">
              <a:buNone/>
              <a:defRPr sz="1700" b="1"/>
            </a:lvl9pPr>
          </a:lstStyle>
          <a:p>
            <a:pPr lvl="0"/>
            <a:r>
              <a:rPr lang="zh-CN" altLang="en-US"/>
              <a:t>单击此处编辑母版文本样式</a:t>
            </a:r>
          </a:p>
        </p:txBody>
      </p:sp>
      <p:sp>
        <p:nvSpPr>
          <p:cNvPr id="6" name="内容占位符 5"/>
          <p:cNvSpPr>
            <a:spLocks noGrp="1"/>
          </p:cNvSpPr>
          <p:nvPr>
            <p:ph sz="quarter" idx="4"/>
          </p:nvPr>
        </p:nvSpPr>
        <p:spPr>
          <a:xfrm>
            <a:off x="6192562" y="2175379"/>
            <a:ext cx="5388332" cy="395220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796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2091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0546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2" y="273113"/>
            <a:ext cx="4010562" cy="1162319"/>
          </a:xfrm>
        </p:spPr>
        <p:txBody>
          <a:bodyPr anchor="b"/>
          <a:lstStyle>
            <a:lvl1pPr algn="l">
              <a:defRPr sz="2100" b="1"/>
            </a:lvl1pPr>
          </a:lstStyle>
          <a:p>
            <a:r>
              <a:rPr lang="zh-CN" altLang="en-US"/>
              <a:t>单击此处编辑母版标题样式</a:t>
            </a:r>
          </a:p>
        </p:txBody>
      </p:sp>
      <p:sp>
        <p:nvSpPr>
          <p:cNvPr id="3" name="内容占位符 2"/>
          <p:cNvSpPr>
            <a:spLocks noGrp="1"/>
          </p:cNvSpPr>
          <p:nvPr>
            <p:ph idx="1"/>
          </p:nvPr>
        </p:nvSpPr>
        <p:spPr>
          <a:xfrm>
            <a:off x="4766112" y="273114"/>
            <a:ext cx="6814780" cy="5854468"/>
          </a:xfrm>
        </p:spPr>
        <p:txBody>
          <a:bodyPr/>
          <a:lstStyle>
            <a:lvl1pPr>
              <a:defRPr sz="3400"/>
            </a:lvl1pPr>
            <a:lvl2pPr>
              <a:defRPr sz="30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2" y="1435433"/>
            <a:ext cx="4010562" cy="4692149"/>
          </a:xfrm>
        </p:spPr>
        <p:txBody>
          <a:bodyPr/>
          <a:lstStyle>
            <a:lvl1pPr marL="0" indent="0">
              <a:buNone/>
              <a:defRPr sz="1500"/>
            </a:lvl1pPr>
            <a:lvl2pPr marL="483809" indent="0">
              <a:buNone/>
              <a:defRPr sz="1300"/>
            </a:lvl2pPr>
            <a:lvl3pPr marL="967618" indent="0">
              <a:buNone/>
              <a:defRPr sz="1100"/>
            </a:lvl3pPr>
            <a:lvl4pPr marL="1451427" indent="0">
              <a:buNone/>
              <a:defRPr sz="1000"/>
            </a:lvl4pPr>
            <a:lvl5pPr marL="1935236" indent="0">
              <a:buNone/>
              <a:defRPr sz="1000"/>
            </a:lvl5pPr>
            <a:lvl6pPr marL="2419045" indent="0">
              <a:buNone/>
              <a:defRPr sz="1000"/>
            </a:lvl6pPr>
            <a:lvl7pPr marL="2902854" indent="0">
              <a:buNone/>
              <a:defRPr sz="1000"/>
            </a:lvl7pPr>
            <a:lvl8pPr marL="3386663" indent="0">
              <a:buNone/>
              <a:defRPr sz="1000"/>
            </a:lvl8pPr>
            <a:lvl9pPr marL="387047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448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69"/>
          </a:xfrm>
        </p:spPr>
        <p:txBody>
          <a:bodyPr anchor="b"/>
          <a:lstStyle>
            <a:lvl1pPr algn="l">
              <a:defRPr sz="2100" b="1"/>
            </a:lvl1pPr>
          </a:lstStyle>
          <a:p>
            <a:r>
              <a:rPr lang="zh-CN" altLang="en-US"/>
              <a:t>单击此处编辑母版标题样式</a:t>
            </a:r>
          </a:p>
        </p:txBody>
      </p:sp>
      <p:sp>
        <p:nvSpPr>
          <p:cNvPr id="3" name="图片占位符 2"/>
          <p:cNvSpPr>
            <a:spLocks noGrp="1"/>
          </p:cNvSpPr>
          <p:nvPr>
            <p:ph type="pic" idx="1"/>
          </p:nvPr>
        </p:nvSpPr>
        <p:spPr>
          <a:xfrm>
            <a:off x="2389406" y="612918"/>
            <a:ext cx="7314248" cy="4115753"/>
          </a:xfrm>
        </p:spPr>
        <p:txBody>
          <a:bodyPr/>
          <a:lstStyle>
            <a:lvl1pPr marL="0" indent="0">
              <a:buNone/>
              <a:defRPr sz="3400"/>
            </a:lvl1pPr>
            <a:lvl2pPr marL="483809" indent="0">
              <a:buNone/>
              <a:defRPr sz="3000"/>
            </a:lvl2pPr>
            <a:lvl3pPr marL="967618" indent="0">
              <a:buNone/>
              <a:defRPr sz="2500"/>
            </a:lvl3pPr>
            <a:lvl4pPr marL="1451427" indent="0">
              <a:buNone/>
              <a:defRPr sz="2100"/>
            </a:lvl4pPr>
            <a:lvl5pPr marL="1935236" indent="0">
              <a:buNone/>
              <a:defRPr sz="2100"/>
            </a:lvl5pPr>
            <a:lvl6pPr marL="2419045" indent="0">
              <a:buNone/>
              <a:defRPr sz="2100"/>
            </a:lvl6pPr>
            <a:lvl7pPr marL="2902854" indent="0">
              <a:buNone/>
              <a:defRPr sz="2100"/>
            </a:lvl7pPr>
            <a:lvl8pPr marL="3386663" indent="0">
              <a:buNone/>
              <a:defRPr sz="2100"/>
            </a:lvl8pPr>
            <a:lvl9pPr marL="3870472" indent="0">
              <a:buNone/>
              <a:defRPr sz="2100"/>
            </a:lvl9pPr>
          </a:lstStyle>
          <a:p>
            <a:endParaRPr lang="zh-CN" altLang="en-US"/>
          </a:p>
        </p:txBody>
      </p:sp>
      <p:sp>
        <p:nvSpPr>
          <p:cNvPr id="4" name="文本占位符 3"/>
          <p:cNvSpPr>
            <a:spLocks noGrp="1"/>
          </p:cNvSpPr>
          <p:nvPr>
            <p:ph type="body" sz="half" idx="2"/>
          </p:nvPr>
        </p:nvSpPr>
        <p:spPr>
          <a:xfrm>
            <a:off x="2389406" y="5368581"/>
            <a:ext cx="7314248" cy="805048"/>
          </a:xfrm>
        </p:spPr>
        <p:txBody>
          <a:bodyPr/>
          <a:lstStyle>
            <a:lvl1pPr marL="0" indent="0">
              <a:buNone/>
              <a:defRPr sz="1500"/>
            </a:lvl1pPr>
            <a:lvl2pPr marL="483809" indent="0">
              <a:buNone/>
              <a:defRPr sz="1300"/>
            </a:lvl2pPr>
            <a:lvl3pPr marL="967618" indent="0">
              <a:buNone/>
              <a:defRPr sz="1100"/>
            </a:lvl3pPr>
            <a:lvl4pPr marL="1451427" indent="0">
              <a:buNone/>
              <a:defRPr sz="1000"/>
            </a:lvl4pPr>
            <a:lvl5pPr marL="1935236" indent="0">
              <a:buNone/>
              <a:defRPr sz="1000"/>
            </a:lvl5pPr>
            <a:lvl6pPr marL="2419045" indent="0">
              <a:buNone/>
              <a:defRPr sz="1000"/>
            </a:lvl6pPr>
            <a:lvl7pPr marL="2902854" indent="0">
              <a:buNone/>
              <a:defRPr sz="1000"/>
            </a:lvl7pPr>
            <a:lvl8pPr marL="3386663" indent="0">
              <a:buNone/>
              <a:defRPr sz="1000"/>
            </a:lvl8pPr>
            <a:lvl9pPr marL="387047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506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3"/>
            <a:ext cx="10971372" cy="1143264"/>
          </a:xfrm>
          <a:prstGeom prst="rect">
            <a:avLst/>
          </a:prstGeom>
        </p:spPr>
        <p:txBody>
          <a:bodyPr vert="horz" lIns="96762" tIns="48381" rIns="96762" bIns="48381"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1"/>
            <a:ext cx="10971372" cy="4527011"/>
          </a:xfrm>
          <a:prstGeom prst="rect">
            <a:avLst/>
          </a:prstGeom>
        </p:spPr>
        <p:txBody>
          <a:bodyPr vert="horz" lIns="96762" tIns="48381" rIns="96762" bIns="48381"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3"/>
            <a:ext cx="2844430" cy="365209"/>
          </a:xfrm>
          <a:prstGeom prst="rect">
            <a:avLst/>
          </a:prstGeom>
        </p:spPr>
        <p:txBody>
          <a:bodyPr vert="horz" lIns="96762" tIns="48381" rIns="96762" bIns="48381" rtlCol="0" anchor="ctr"/>
          <a:lstStyle>
            <a:lvl1pPr algn="l">
              <a:defRPr sz="1300">
                <a:solidFill>
                  <a:schemeClr val="tx1">
                    <a:tint val="75000"/>
                  </a:schemeClr>
                </a:solidFill>
              </a:defRPr>
            </a:lvl1pPr>
          </a:lstStyle>
          <a:p>
            <a:fld id="{530820CF-B880-4189-942D-D702A7CBA730}" type="datetimeFigureOut">
              <a:rPr lang="zh-CN" altLang="en-US" smtClean="0">
                <a:solidFill>
                  <a:prstClr val="black">
                    <a:tint val="75000"/>
                  </a:prstClr>
                </a:solidFill>
              </a:rPr>
              <a:pPr/>
              <a:t>2024/8/30</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59" y="6357823"/>
            <a:ext cx="3860297" cy="365209"/>
          </a:xfrm>
          <a:prstGeom prst="rect">
            <a:avLst/>
          </a:prstGeom>
        </p:spPr>
        <p:txBody>
          <a:bodyPr vert="horz" lIns="96762" tIns="48381" rIns="96762" bIns="48381" rtlCol="0" anchor="ctr"/>
          <a:lstStyle>
            <a:lvl1pPr algn="ctr">
              <a:defRPr sz="13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2" y="6357823"/>
            <a:ext cx="2844430" cy="365209"/>
          </a:xfrm>
          <a:prstGeom prst="rect">
            <a:avLst/>
          </a:prstGeom>
        </p:spPr>
        <p:txBody>
          <a:bodyPr vert="horz" lIns="96762" tIns="48381" rIns="96762" bIns="48381" rtlCol="0" anchor="ctr"/>
          <a:lstStyle>
            <a:lvl1pPr algn="r">
              <a:defRPr sz="13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6917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67618" rtl="0" eaLnBrk="1" latinLnBrk="0" hangingPunct="1">
        <a:spcBef>
          <a:spcPct val="0"/>
        </a:spcBef>
        <a:buNone/>
        <a:defRPr sz="4700" kern="1200">
          <a:solidFill>
            <a:schemeClr val="tx1"/>
          </a:solidFill>
          <a:latin typeface="+mj-lt"/>
          <a:ea typeface="+mj-ea"/>
          <a:cs typeface="+mj-cs"/>
        </a:defRPr>
      </a:lvl1pPr>
    </p:titleStyle>
    <p:bodyStyle>
      <a:lvl1pPr marL="362857" indent="-362857" algn="l" defTabSz="967618" rtl="0" eaLnBrk="1" latinLnBrk="0" hangingPunct="1">
        <a:spcBef>
          <a:spcPct val="20000"/>
        </a:spcBef>
        <a:buFont typeface="Arial" pitchFamily="34" charset="0"/>
        <a:buChar char="•"/>
        <a:defRPr sz="3400" kern="1200">
          <a:solidFill>
            <a:schemeClr val="tx1"/>
          </a:solidFill>
          <a:latin typeface="+mn-lt"/>
          <a:ea typeface="+mn-ea"/>
          <a:cs typeface="+mn-cs"/>
        </a:defRPr>
      </a:lvl1pPr>
      <a:lvl2pPr marL="786190" indent="-302381" algn="l" defTabSz="967618"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09523" indent="-241905" algn="l" defTabSz="967618" rtl="0" eaLnBrk="1" latinLnBrk="0" hangingPunct="1">
        <a:spcBef>
          <a:spcPct val="20000"/>
        </a:spcBef>
        <a:buFont typeface="Arial" pitchFamily="34" charset="0"/>
        <a:buChar char="•"/>
        <a:defRPr sz="2500" kern="1200">
          <a:solidFill>
            <a:schemeClr val="tx1"/>
          </a:solidFill>
          <a:latin typeface="+mn-lt"/>
          <a:ea typeface="+mn-ea"/>
          <a:cs typeface="+mn-cs"/>
        </a:defRPr>
      </a:lvl3pPr>
      <a:lvl4pPr marL="1693332"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4pPr>
      <a:lvl5pPr marL="2177141"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5pPr>
      <a:lvl6pPr marL="2660950"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44759"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28568"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112377"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zh-CN"/>
      </a:defPPr>
      <a:lvl1pPr marL="0" algn="l" defTabSz="967618" rtl="0" eaLnBrk="1" latinLnBrk="0" hangingPunct="1">
        <a:defRPr sz="1900" kern="1200">
          <a:solidFill>
            <a:schemeClr val="tx1"/>
          </a:solidFill>
          <a:latin typeface="+mn-lt"/>
          <a:ea typeface="+mn-ea"/>
          <a:cs typeface="+mn-cs"/>
        </a:defRPr>
      </a:lvl1pPr>
      <a:lvl2pPr marL="483809" algn="l" defTabSz="967618" rtl="0" eaLnBrk="1" latinLnBrk="0" hangingPunct="1">
        <a:defRPr sz="1900" kern="1200">
          <a:solidFill>
            <a:schemeClr val="tx1"/>
          </a:solidFill>
          <a:latin typeface="+mn-lt"/>
          <a:ea typeface="+mn-ea"/>
          <a:cs typeface="+mn-cs"/>
        </a:defRPr>
      </a:lvl2pPr>
      <a:lvl3pPr marL="967618" algn="l" defTabSz="967618" rtl="0" eaLnBrk="1" latinLnBrk="0" hangingPunct="1">
        <a:defRPr sz="1900" kern="1200">
          <a:solidFill>
            <a:schemeClr val="tx1"/>
          </a:solidFill>
          <a:latin typeface="+mn-lt"/>
          <a:ea typeface="+mn-ea"/>
          <a:cs typeface="+mn-cs"/>
        </a:defRPr>
      </a:lvl3pPr>
      <a:lvl4pPr marL="1451427" algn="l" defTabSz="967618" rtl="0" eaLnBrk="1" latinLnBrk="0" hangingPunct="1">
        <a:defRPr sz="1900" kern="1200">
          <a:solidFill>
            <a:schemeClr val="tx1"/>
          </a:solidFill>
          <a:latin typeface="+mn-lt"/>
          <a:ea typeface="+mn-ea"/>
          <a:cs typeface="+mn-cs"/>
        </a:defRPr>
      </a:lvl4pPr>
      <a:lvl5pPr marL="1935236" algn="l" defTabSz="967618" rtl="0" eaLnBrk="1" latinLnBrk="0" hangingPunct="1">
        <a:defRPr sz="1900" kern="1200">
          <a:solidFill>
            <a:schemeClr val="tx1"/>
          </a:solidFill>
          <a:latin typeface="+mn-lt"/>
          <a:ea typeface="+mn-ea"/>
          <a:cs typeface="+mn-cs"/>
        </a:defRPr>
      </a:lvl5pPr>
      <a:lvl6pPr marL="2419045" algn="l" defTabSz="967618" rtl="0" eaLnBrk="1" latinLnBrk="0" hangingPunct="1">
        <a:defRPr sz="1900" kern="1200">
          <a:solidFill>
            <a:schemeClr val="tx1"/>
          </a:solidFill>
          <a:latin typeface="+mn-lt"/>
          <a:ea typeface="+mn-ea"/>
          <a:cs typeface="+mn-cs"/>
        </a:defRPr>
      </a:lvl6pPr>
      <a:lvl7pPr marL="2902854" algn="l" defTabSz="967618" rtl="0" eaLnBrk="1" latinLnBrk="0" hangingPunct="1">
        <a:defRPr sz="1900" kern="1200">
          <a:solidFill>
            <a:schemeClr val="tx1"/>
          </a:solidFill>
          <a:latin typeface="+mn-lt"/>
          <a:ea typeface="+mn-ea"/>
          <a:cs typeface="+mn-cs"/>
        </a:defRPr>
      </a:lvl7pPr>
      <a:lvl8pPr marL="3386663" algn="l" defTabSz="967618" rtl="0" eaLnBrk="1" latinLnBrk="0" hangingPunct="1">
        <a:defRPr sz="1900" kern="1200">
          <a:solidFill>
            <a:schemeClr val="tx1"/>
          </a:solidFill>
          <a:latin typeface="+mn-lt"/>
          <a:ea typeface="+mn-ea"/>
          <a:cs typeface="+mn-cs"/>
        </a:defRPr>
      </a:lvl8pPr>
      <a:lvl9pPr marL="3870472" algn="l" defTabSz="9676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6EE4B60-D9B9-41B6-9A7E-7922763A8B4C}"/>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a:stretch/>
        </p:blipFill>
        <p:spPr>
          <a:xfrm>
            <a:off x="0" y="0"/>
            <a:ext cx="12190413" cy="6859588"/>
          </a:xfrm>
          <a:prstGeom prst="rect">
            <a:avLst/>
          </a:prstGeom>
        </p:spPr>
      </p:pic>
    </p:spTree>
    <p:extLst>
      <p:ext uri="{BB962C8B-B14F-4D97-AF65-F5344CB8AC3E}">
        <p14:creationId xmlns:p14="http://schemas.microsoft.com/office/powerpoint/2010/main" val="17241497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93005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txStyles>
    <p:titleStyle>
      <a:lvl1pPr algn="ctr" defTabSz="914309"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91430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76" indent="-285721" algn="l" defTabSz="914309"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86" indent="-228577" algn="l" defTabSz="91430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40"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94"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49"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03"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57"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11"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0.jpeg"/><Relationship Id="rId2" Type="http://schemas.openxmlformats.org/officeDocument/2006/relationships/tags" Target="../tags/tag2.xml"/><Relationship Id="rId16" Type="http://schemas.openxmlformats.org/officeDocument/2006/relationships/image" Target="../media/image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3" Type="http://schemas.openxmlformats.org/officeDocument/2006/relationships/tags" Target="../tags/tag15.xml"/><Relationship Id="rId21" Type="http://schemas.openxmlformats.org/officeDocument/2006/relationships/image" Target="../media/image11.jpeg"/><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notesSlide" Target="../notesSlides/notesSlide1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slideLayout" Target="../slideLayouts/slideLayout13.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slideLayout" Target="../slideLayouts/slideLayout1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image" Target="../media/image10.jpeg"/><Relationship Id="rId2" Type="http://schemas.openxmlformats.org/officeDocument/2006/relationships/tags" Target="../tags/tag32.xml"/><Relationship Id="rId16" Type="http://schemas.openxmlformats.org/officeDocument/2006/relationships/image" Target="../media/image9.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image" Target="../media/image4.png"/><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tags" Target="../tags/tag45.xml"/><Relationship Id="rId21" Type="http://schemas.openxmlformats.org/officeDocument/2006/relationships/image" Target="../media/image11.jpe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notesSlide" Target="../notesSlides/notesSlide16.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slideLayout" Target="../slideLayouts/slideLayout13.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 Type="http://schemas.openxmlformats.org/officeDocument/2006/relationships/tags" Target="../tags/tag63.xml"/><Relationship Id="rId21" Type="http://schemas.openxmlformats.org/officeDocument/2006/relationships/tags" Target="../tags/tag81.xml"/><Relationship Id="rId34" Type="http://schemas.openxmlformats.org/officeDocument/2006/relationships/image" Target="../media/image4.png"/><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notesSlide" Target="../notesSlides/notesSlide27.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tags" Target="../tags/tag89.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32" Type="http://schemas.openxmlformats.org/officeDocument/2006/relationships/slideLayout" Target="../slideLayouts/slideLayout13.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tags" Target="../tags/tag91.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tags" Target="../tags/tag90.xml"/><Relationship Id="rId8" Type="http://schemas.openxmlformats.org/officeDocument/2006/relationships/tags" Target="../tags/tag68.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94.xml"/><Relationship Id="rId7" Type="http://schemas.openxmlformats.org/officeDocument/2006/relationships/slideLayout" Target="../slideLayouts/slideLayout1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10" Type="http://schemas.openxmlformats.org/officeDocument/2006/relationships/image" Target="../media/image9.png"/><Relationship Id="rId4" Type="http://schemas.openxmlformats.org/officeDocument/2006/relationships/tags" Target="../tags/tag95.xml"/><Relationship Id="rId9"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4C85CC-BE5E-3C2C-4ECA-5BAACA5E9B0B}"/>
              </a:ext>
            </a:extLst>
          </p:cNvPr>
          <p:cNvSpPr txBox="1"/>
          <p:nvPr/>
        </p:nvSpPr>
        <p:spPr>
          <a:xfrm>
            <a:off x="715261" y="650156"/>
            <a:ext cx="539990" cy="118415"/>
          </a:xfrm>
          <a:prstGeom prst="rect">
            <a:avLst/>
          </a:prstGeom>
          <a:noFill/>
        </p:spPr>
        <p:txBody>
          <a:bodyPr wrap="square" rtlCol="0">
            <a:spAutoFit/>
          </a:bodyPr>
          <a:lstStyle/>
          <a:p>
            <a:pPr defTabSz="914309">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模板 </a:t>
            </a:r>
            <a:r>
              <a:rPr lang="en-US" altLang="zh-CN" sz="100" dirty="0">
                <a:noFill/>
                <a:latin typeface="微软雅黑" panose="020B0503020204020204" pitchFamily="34" charset="-122"/>
                <a:ea typeface="微软雅黑" panose="020B0503020204020204" pitchFamily="34" charset="-122"/>
              </a:rPr>
              <a:t>http://www.1ppt.com/moban/</a:t>
            </a:r>
            <a:r>
              <a:rPr lang="zh-CN" altLang="en-US" sz="100" dirty="0">
                <a:noFill/>
                <a:latin typeface="微软雅黑" panose="020B0503020204020204" pitchFamily="34" charset="-122"/>
                <a:ea typeface="微软雅黑" panose="020B0503020204020204" pitchFamily="34" charset="-122"/>
              </a:rPr>
              <a:t> </a:t>
            </a:r>
            <a:endParaRPr lang="en-US" altLang="zh-CN" sz="100" dirty="0">
              <a:no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8BCDC59-1C2D-4065-8291-8C6A1779E1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25757" y="-424517"/>
            <a:ext cx="6857107" cy="7708622"/>
          </a:xfrm>
          <a:prstGeom prst="rect">
            <a:avLst/>
          </a:prstGeom>
        </p:spPr>
      </p:pic>
      <p:sp>
        <p:nvSpPr>
          <p:cNvPr id="6" name="文本框 5">
            <a:extLst>
              <a:ext uri="{FF2B5EF4-FFF2-40B4-BE49-F238E27FC236}">
                <a16:creationId xmlns:a16="http://schemas.microsoft.com/office/drawing/2014/main" id="{377A8377-4D79-4BF6-9564-88C682561E7E}"/>
              </a:ext>
            </a:extLst>
          </p:cNvPr>
          <p:cNvSpPr txBox="1"/>
          <p:nvPr/>
        </p:nvSpPr>
        <p:spPr>
          <a:xfrm>
            <a:off x="4779686" y="2844421"/>
            <a:ext cx="6355896" cy="1015534"/>
          </a:xfrm>
          <a:prstGeom prst="rect">
            <a:avLst/>
          </a:prstGeom>
          <a:noFill/>
        </p:spPr>
        <p:txBody>
          <a:bodyPr wrap="square" rtlCol="0">
            <a:spAutoFit/>
            <a:scene3d>
              <a:camera prst="orthographicFront"/>
              <a:lightRig rig="threePt" dir="t"/>
            </a:scene3d>
            <a:sp3d contourW="12700"/>
          </a:bodyPr>
          <a:lstStyle/>
          <a:p>
            <a:pPr algn="r" defTabSz="457154"/>
            <a:r>
              <a:rPr lang="zh-CN" altLang="en-US" sz="5999" dirty="0">
                <a:solidFill>
                  <a:srgbClr val="000000"/>
                </a:solidFill>
                <a:latin typeface="微软雅黑 Light"/>
                <a:ea typeface="微软雅黑 Light"/>
                <a:cs typeface="+mn-ea"/>
                <a:sym typeface="+mn-lt"/>
              </a:rPr>
              <a:t>校聚活动平台项目</a:t>
            </a:r>
          </a:p>
        </p:txBody>
      </p:sp>
      <p:sp>
        <p:nvSpPr>
          <p:cNvPr id="7" name="文本框 6">
            <a:extLst>
              <a:ext uri="{FF2B5EF4-FFF2-40B4-BE49-F238E27FC236}">
                <a16:creationId xmlns:a16="http://schemas.microsoft.com/office/drawing/2014/main" id="{7085F5FD-157A-44E6-A2C5-27C733422B17}"/>
              </a:ext>
            </a:extLst>
          </p:cNvPr>
          <p:cNvSpPr txBox="1"/>
          <p:nvPr/>
        </p:nvSpPr>
        <p:spPr>
          <a:xfrm>
            <a:off x="5570085" y="4070882"/>
            <a:ext cx="5619392" cy="353366"/>
          </a:xfrm>
          <a:prstGeom prst="rect">
            <a:avLst/>
          </a:prstGeom>
          <a:noFill/>
        </p:spPr>
        <p:txBody>
          <a:bodyPr wrap="square">
            <a:spAutoFit/>
            <a:scene3d>
              <a:camera prst="orthographicFront"/>
              <a:lightRig rig="threePt" dir="t"/>
            </a:scene3d>
            <a:sp3d contourW="12700"/>
          </a:bodyPr>
          <a:lstStyle/>
          <a:p>
            <a:pPr algn="r" defTabSz="457154">
              <a:lnSpc>
                <a:spcPct val="114000"/>
              </a:lnSpc>
              <a:defRPr/>
            </a:pPr>
            <a:r>
              <a:rPr lang="zh-CN" altLang="en-US" sz="1600" dirty="0">
                <a:solidFill>
                  <a:srgbClr val="FFFFFF">
                    <a:lumMod val="50000"/>
                  </a:srgbClr>
                </a:solidFill>
                <a:latin typeface="微软雅黑 Light"/>
                <a:ea typeface="微软雅黑 Light"/>
                <a:cs typeface="+mn-ea"/>
                <a:sym typeface="+mn-lt"/>
              </a:rPr>
              <a:t>开发成员：魏志航（项目经理）</a:t>
            </a:r>
            <a:endParaRPr lang="en-US" altLang="zh-CN" sz="1600" dirty="0">
              <a:solidFill>
                <a:srgbClr val="FFFFFF">
                  <a:lumMod val="50000"/>
                </a:srgbClr>
              </a:solidFill>
              <a:latin typeface="微软雅黑 Light"/>
              <a:ea typeface="微软雅黑 Light"/>
              <a:cs typeface="+mn-ea"/>
              <a:sym typeface="+mn-lt"/>
            </a:endParaRPr>
          </a:p>
        </p:txBody>
      </p:sp>
      <p:sp>
        <p:nvSpPr>
          <p:cNvPr id="8" name="文本框 7">
            <a:extLst>
              <a:ext uri="{FF2B5EF4-FFF2-40B4-BE49-F238E27FC236}">
                <a16:creationId xmlns:a16="http://schemas.microsoft.com/office/drawing/2014/main" id="{143A307C-07E5-4B03-ACA4-A6C0DD1C2049}"/>
              </a:ext>
            </a:extLst>
          </p:cNvPr>
          <p:cNvSpPr txBox="1"/>
          <p:nvPr/>
        </p:nvSpPr>
        <p:spPr>
          <a:xfrm>
            <a:off x="8930652" y="2372454"/>
            <a:ext cx="2078814" cy="40005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000" dirty="0">
                <a:solidFill>
                  <a:srgbClr val="000000"/>
                </a:solidFill>
                <a:latin typeface="微软雅黑 Light"/>
                <a:ea typeface="微软雅黑 Light"/>
                <a:cs typeface="+mn-ea"/>
                <a:sym typeface="+mn-lt"/>
              </a:rPr>
              <a:t>10</a:t>
            </a:r>
            <a:r>
              <a:rPr lang="zh-CN" altLang="en-US" sz="2000" dirty="0">
                <a:solidFill>
                  <a:srgbClr val="000000"/>
                </a:solidFill>
                <a:latin typeface="微软雅黑 Light"/>
                <a:ea typeface="微软雅黑 Light"/>
                <a:cs typeface="+mn-ea"/>
                <a:sym typeface="+mn-lt"/>
              </a:rPr>
              <a:t>组白菜组</a:t>
            </a:r>
          </a:p>
        </p:txBody>
      </p:sp>
      <p:cxnSp>
        <p:nvCxnSpPr>
          <p:cNvPr id="10" name="直接连接符 9">
            <a:extLst>
              <a:ext uri="{FF2B5EF4-FFF2-40B4-BE49-F238E27FC236}">
                <a16:creationId xmlns:a16="http://schemas.microsoft.com/office/drawing/2014/main" id="{6A82AFC4-8469-4976-A90C-0B2E941DE9E9}"/>
              </a:ext>
            </a:extLst>
          </p:cNvPr>
          <p:cNvCxnSpPr>
            <a:cxnSpLocks/>
          </p:cNvCxnSpPr>
          <p:nvPr/>
        </p:nvCxnSpPr>
        <p:spPr>
          <a:xfrm>
            <a:off x="10412644" y="4788517"/>
            <a:ext cx="596822"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59A454D1-5120-415D-94B6-E00320C7C7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55054" y="5176128"/>
            <a:ext cx="2849871" cy="1682216"/>
          </a:xfrm>
          <a:prstGeom prst="rect">
            <a:avLst/>
          </a:prstGeom>
        </p:spPr>
      </p:pic>
      <p:sp>
        <p:nvSpPr>
          <p:cNvPr id="2" name="文本框 1">
            <a:extLst>
              <a:ext uri="{FF2B5EF4-FFF2-40B4-BE49-F238E27FC236}">
                <a16:creationId xmlns:a16="http://schemas.microsoft.com/office/drawing/2014/main" id="{A4D7253C-EEC8-B402-3A90-759A9484033A}"/>
              </a:ext>
            </a:extLst>
          </p:cNvPr>
          <p:cNvSpPr txBox="1"/>
          <p:nvPr/>
        </p:nvSpPr>
        <p:spPr>
          <a:xfrm>
            <a:off x="9116774" y="4357139"/>
            <a:ext cx="866864" cy="1476238"/>
          </a:xfrm>
          <a:prstGeom prst="rect">
            <a:avLst/>
          </a:prstGeom>
          <a:noFill/>
        </p:spPr>
        <p:txBody>
          <a:bodyPr wrap="square">
            <a:spAutoFit/>
            <a:scene3d>
              <a:camera prst="orthographicFront"/>
              <a:lightRig rig="threePt" dir="t"/>
            </a:scene3d>
            <a:sp3d contourW="12700"/>
          </a:bodyPr>
          <a:lstStyle/>
          <a:p>
            <a:pPr algn="r" defTabSz="457154">
              <a:lnSpc>
                <a:spcPct val="114000"/>
              </a:lnSpc>
              <a:defRPr/>
            </a:pPr>
            <a:r>
              <a:rPr lang="zh-CN" altLang="en-US" sz="1600" dirty="0">
                <a:solidFill>
                  <a:srgbClr val="FFFFFF">
                    <a:lumMod val="50000"/>
                  </a:srgbClr>
                </a:solidFill>
                <a:latin typeface="微软雅黑 Light"/>
                <a:ea typeface="微软雅黑 Light"/>
                <a:cs typeface="+mn-ea"/>
                <a:sym typeface="+mn-lt"/>
              </a:rPr>
              <a:t>叶翔昊</a:t>
            </a:r>
            <a:endParaRPr lang="en-US" altLang="zh-CN" sz="1600" dirty="0">
              <a:solidFill>
                <a:srgbClr val="FFFFFF">
                  <a:lumMod val="50000"/>
                </a:srgbClr>
              </a:solidFill>
              <a:latin typeface="微软雅黑 Light"/>
              <a:ea typeface="微软雅黑 Light"/>
              <a:cs typeface="+mn-ea"/>
              <a:sym typeface="+mn-lt"/>
            </a:endParaRPr>
          </a:p>
          <a:p>
            <a:pPr algn="r" defTabSz="457154">
              <a:lnSpc>
                <a:spcPct val="114000"/>
              </a:lnSpc>
              <a:defRPr/>
            </a:pPr>
            <a:r>
              <a:rPr lang="zh-CN" altLang="en-US" sz="1600" dirty="0">
                <a:solidFill>
                  <a:srgbClr val="FFFFFF">
                    <a:lumMod val="50000"/>
                  </a:srgbClr>
                </a:solidFill>
                <a:latin typeface="微软雅黑 Light"/>
                <a:ea typeface="微软雅黑 Light"/>
                <a:cs typeface="+mn-ea"/>
                <a:sym typeface="+mn-lt"/>
              </a:rPr>
              <a:t>兰天阳</a:t>
            </a:r>
            <a:endParaRPr lang="en-US" altLang="zh-CN" sz="1600" dirty="0">
              <a:solidFill>
                <a:srgbClr val="FFFFFF">
                  <a:lumMod val="50000"/>
                </a:srgbClr>
              </a:solidFill>
              <a:latin typeface="微软雅黑 Light"/>
              <a:ea typeface="微软雅黑 Light"/>
              <a:cs typeface="+mn-ea"/>
              <a:sym typeface="+mn-lt"/>
            </a:endParaRPr>
          </a:p>
          <a:p>
            <a:pPr algn="r" defTabSz="457154">
              <a:lnSpc>
                <a:spcPct val="114000"/>
              </a:lnSpc>
              <a:defRPr/>
            </a:pPr>
            <a:r>
              <a:rPr lang="zh-CN" altLang="en-US" sz="1600" dirty="0">
                <a:solidFill>
                  <a:srgbClr val="FFFFFF">
                    <a:lumMod val="50000"/>
                  </a:srgbClr>
                </a:solidFill>
                <a:latin typeface="微软雅黑 Light"/>
                <a:ea typeface="微软雅黑 Light"/>
                <a:cs typeface="+mn-ea"/>
                <a:sym typeface="+mn-lt"/>
              </a:rPr>
              <a:t>张世纪</a:t>
            </a:r>
            <a:endParaRPr lang="en-US" altLang="zh-CN" sz="1600" dirty="0">
              <a:solidFill>
                <a:srgbClr val="FFFFFF">
                  <a:lumMod val="50000"/>
                </a:srgbClr>
              </a:solidFill>
              <a:latin typeface="微软雅黑 Light"/>
              <a:ea typeface="微软雅黑 Light"/>
              <a:cs typeface="+mn-ea"/>
              <a:sym typeface="+mn-lt"/>
            </a:endParaRPr>
          </a:p>
          <a:p>
            <a:pPr algn="r" defTabSz="457154">
              <a:lnSpc>
                <a:spcPct val="114000"/>
              </a:lnSpc>
              <a:defRPr/>
            </a:pPr>
            <a:r>
              <a:rPr lang="zh-CN" altLang="en-US" sz="1600" dirty="0">
                <a:solidFill>
                  <a:srgbClr val="FFFFFF">
                    <a:lumMod val="50000"/>
                  </a:srgbClr>
                </a:solidFill>
                <a:latin typeface="微软雅黑 Light"/>
                <a:ea typeface="微软雅黑 Light"/>
                <a:cs typeface="+mn-ea"/>
                <a:sym typeface="+mn-lt"/>
              </a:rPr>
              <a:t>彭尹垚</a:t>
            </a:r>
            <a:endParaRPr lang="en-US" altLang="zh-CN" sz="1600" dirty="0">
              <a:solidFill>
                <a:srgbClr val="FFFFFF">
                  <a:lumMod val="50000"/>
                </a:srgbClr>
              </a:solidFill>
              <a:latin typeface="微软雅黑 Light"/>
              <a:ea typeface="微软雅黑 Light"/>
              <a:cs typeface="+mn-ea"/>
              <a:sym typeface="+mn-lt"/>
            </a:endParaRPr>
          </a:p>
          <a:p>
            <a:pPr algn="r" defTabSz="457154">
              <a:lnSpc>
                <a:spcPct val="114000"/>
              </a:lnSpc>
              <a:defRPr/>
            </a:pPr>
            <a:r>
              <a:rPr lang="zh-CN" altLang="en-US" sz="1600" dirty="0">
                <a:solidFill>
                  <a:srgbClr val="FFFFFF">
                    <a:lumMod val="50000"/>
                  </a:srgbClr>
                </a:solidFill>
                <a:latin typeface="微软雅黑 Light"/>
                <a:ea typeface="微软雅黑 Light"/>
                <a:cs typeface="+mn-ea"/>
                <a:sym typeface="+mn-lt"/>
              </a:rPr>
              <a:t>谢泽川</a:t>
            </a:r>
            <a:endParaRPr lang="en-US" altLang="zh-CN" sz="1600" dirty="0">
              <a:solidFill>
                <a:srgbClr val="FFFFFF">
                  <a:lumMod val="50000"/>
                </a:srgbClr>
              </a:solidFill>
              <a:latin typeface="微软雅黑 Light"/>
              <a:ea typeface="微软雅黑 Light"/>
              <a:cs typeface="+mn-ea"/>
              <a:sym typeface="+mn-lt"/>
            </a:endParaRPr>
          </a:p>
        </p:txBody>
      </p:sp>
    </p:spTree>
    <p:extLst>
      <p:ext uri="{BB962C8B-B14F-4D97-AF65-F5344CB8AC3E}">
        <p14:creationId xmlns:p14="http://schemas.microsoft.com/office/powerpoint/2010/main" val="303896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srcRect/>
          <a:stretch>
            <a:fillRect/>
          </a:stretch>
        </p:blipFill>
        <p:spPr>
          <a:xfrm>
            <a:off x="631742" y="1614606"/>
            <a:ext cx="7253930" cy="5243742"/>
          </a:xfrm>
          <a:prstGeom prst="rect">
            <a:avLst/>
          </a:prstGeom>
        </p:spPr>
      </p:pic>
      <p:sp>
        <p:nvSpPr>
          <p:cNvPr id="9" name="文本框 8"/>
          <p:cNvSpPr txBox="1"/>
          <p:nvPr/>
        </p:nvSpPr>
        <p:spPr>
          <a:xfrm rot="5400000">
            <a:off x="8960958" y="412191"/>
            <a:ext cx="3600986" cy="3154299"/>
          </a:xfrm>
          <a:prstGeom prst="rect">
            <a:avLst/>
          </a:prstGeom>
          <a:noFill/>
        </p:spPr>
        <p:txBody>
          <a:bodyPr wrap="square" rtlCol="0">
            <a:spAutoFit/>
            <a:scene3d>
              <a:camera prst="orthographicFront"/>
              <a:lightRig rig="threePt" dir="t"/>
            </a:scene3d>
            <a:sp3d contourW="12700"/>
          </a:bodyPr>
          <a:lstStyle/>
          <a:p>
            <a:pPr defTabSz="457200"/>
            <a:r>
              <a:rPr lang="en-US" altLang="zh-CN" sz="19900" dirty="0">
                <a:solidFill>
                  <a:srgbClr val="EE7E30"/>
                </a:solidFill>
                <a:latin typeface="微软雅黑 Light" panose="020B0502040204020203" charset="-122"/>
                <a:ea typeface="微软雅黑 Light" panose="020B0502040204020203" charset="-122"/>
                <a:cs typeface="+mn-ea"/>
                <a:sym typeface="+mn-lt"/>
              </a:rPr>
              <a:t>3.1</a:t>
            </a:r>
            <a:endParaRPr lang="zh-CN" altLang="en-US" sz="19900" dirty="0">
              <a:solidFill>
                <a:srgbClr val="EE7E30"/>
              </a:solidFill>
              <a:latin typeface="微软雅黑 Light" panose="020B0502040204020203" charset="-122"/>
              <a:ea typeface="微软雅黑 Light" panose="020B0502040204020203" charset="-122"/>
              <a:cs typeface="+mn-ea"/>
              <a:sym typeface="+mn-lt"/>
            </a:endParaRPr>
          </a:p>
        </p:txBody>
      </p:sp>
      <p:grpSp>
        <p:nvGrpSpPr>
          <p:cNvPr id="2" name="组合 1"/>
          <p:cNvGrpSpPr/>
          <p:nvPr/>
        </p:nvGrpSpPr>
        <p:grpSpPr>
          <a:xfrm>
            <a:off x="4637188" y="1576511"/>
            <a:ext cx="7552907" cy="2813051"/>
            <a:chOff x="4637792" y="1575475"/>
            <a:chExt cx="7553890" cy="2813416"/>
          </a:xfrm>
        </p:grpSpPr>
        <p:sp>
          <p:nvSpPr>
            <p:cNvPr id="5" name="文本框 4"/>
            <p:cNvSpPr txBox="1"/>
            <p:nvPr/>
          </p:nvSpPr>
          <p:spPr>
            <a:xfrm>
              <a:off x="4637792" y="1575475"/>
              <a:ext cx="3747248" cy="1568654"/>
            </a:xfrm>
            <a:prstGeom prst="rect">
              <a:avLst/>
            </a:prstGeom>
            <a:noFill/>
          </p:spPr>
          <p:txBody>
            <a:bodyPr wrap="square" rtlCol="0">
              <a:spAutoFit/>
              <a:scene3d>
                <a:camera prst="orthographicFront"/>
                <a:lightRig rig="threePt" dir="t"/>
              </a:scene3d>
              <a:sp3d contourW="12700"/>
            </a:bodyPr>
            <a:lstStyle/>
            <a:p>
              <a:pPr defTabSz="457200"/>
              <a:r>
                <a:rPr lang="zh-CN" altLang="en-US" sz="9600" dirty="0">
                  <a:solidFill>
                    <a:srgbClr val="000000"/>
                  </a:solidFill>
                  <a:latin typeface="MS UI Gothic" panose="020B0600070205080204" pitchFamily="34" charset="-128"/>
                  <a:ea typeface="MS UI Gothic" panose="020B0600070205080204" pitchFamily="34" charset="-128"/>
                  <a:cs typeface="+mn-ea"/>
                  <a:sym typeface="+mn-lt"/>
                </a:rPr>
                <a:t>后端</a:t>
              </a:r>
            </a:p>
          </p:txBody>
        </p:sp>
        <p:sp>
          <p:nvSpPr>
            <p:cNvPr id="6" name="文本框 5"/>
            <p:cNvSpPr txBox="1"/>
            <p:nvPr/>
          </p:nvSpPr>
          <p:spPr>
            <a:xfrm>
              <a:off x="8053483" y="3644574"/>
              <a:ext cx="4138199" cy="744317"/>
            </a:xfrm>
            <a:prstGeom prst="rect">
              <a:avLst/>
            </a:prstGeom>
            <a:noFill/>
          </p:spPr>
          <p:txBody>
            <a:bodyPr wrap="square">
              <a:noAutofit/>
              <a:scene3d>
                <a:camera prst="orthographicFront"/>
                <a:lightRig rig="threePt" dir="t"/>
              </a:scene3d>
              <a:sp3d contourW="12700"/>
            </a:bodyPr>
            <a:lstStyle/>
            <a:p>
              <a:pPr algn="ctr" defTabSz="457200">
                <a:defRPr/>
              </a:pPr>
              <a:r>
                <a:rPr lang="en-US" altLang="zh-CN" sz="3200" dirty="0">
                  <a:solidFill>
                    <a:schemeClr val="tx1"/>
                  </a:solidFill>
                  <a:latin typeface="微软雅黑 Light" panose="020B0502040204020203" charset="-122"/>
                  <a:ea typeface="微软雅黑 Light" panose="020B0502040204020203" charset="-122"/>
                  <a:cs typeface="+mn-ea"/>
                  <a:sym typeface="+mn-lt"/>
                </a:rPr>
                <a:t>by</a:t>
              </a:r>
              <a:r>
                <a:rPr lang="zh-CN" altLang="en-US" sz="3200" dirty="0">
                  <a:solidFill>
                    <a:schemeClr val="tx1"/>
                  </a:solidFill>
                  <a:latin typeface="微软雅黑 Light" panose="020B0502040204020203" charset="-122"/>
                  <a:ea typeface="微软雅黑 Light" panose="020B0502040204020203" charset="-122"/>
                  <a:cs typeface="+mn-ea"/>
                  <a:sym typeface="+mn-lt"/>
                </a:rPr>
                <a:t>：彭尹垚</a:t>
              </a:r>
              <a:r>
                <a:rPr lang="en-US" altLang="zh-CN" sz="3200" dirty="0">
                  <a:solidFill>
                    <a:schemeClr val="tx1"/>
                  </a:solidFill>
                  <a:latin typeface="微软雅黑 Light" panose="020B0502040204020203" charset="-122"/>
                  <a:ea typeface="微软雅黑 Light" panose="020B0502040204020203" charset="-122"/>
                  <a:cs typeface="+mn-ea"/>
                  <a:sym typeface="+mn-lt"/>
                </a:rPr>
                <a:t>&amp;</a:t>
              </a:r>
              <a:r>
                <a:rPr lang="zh-CN" altLang="en-US" sz="3200" dirty="0">
                  <a:solidFill>
                    <a:schemeClr val="tx1"/>
                  </a:solidFill>
                  <a:latin typeface="微软雅黑 Light" panose="020B0502040204020203" charset="-122"/>
                  <a:ea typeface="微软雅黑 Light" panose="020B0502040204020203" charset="-122"/>
                  <a:cs typeface="+mn-ea"/>
                  <a:sym typeface="+mn-lt"/>
                </a:rPr>
                <a:t>谢泽川</a:t>
              </a:r>
            </a:p>
          </p:txBody>
        </p:sp>
        <p:cxnSp>
          <p:nvCxnSpPr>
            <p:cNvPr id="7" name="直接连接符 6"/>
            <p:cNvCxnSpPr/>
            <p:nvPr/>
          </p:nvCxnSpPr>
          <p:spPr>
            <a:xfrm>
              <a:off x="4749800" y="3084294"/>
              <a:ext cx="596900"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118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2350790" y="346775"/>
            <a:ext cx="37465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dirty="0">
                <a:solidFill>
                  <a:srgbClr val="000000"/>
                </a:solidFill>
                <a:latin typeface="微软雅黑 Light" panose="020B0502040204020203" charset="-122"/>
                <a:ea typeface="微软雅黑 Light" panose="020B0502040204020203" charset="-122"/>
                <a:cs typeface="+mn-ea"/>
                <a:sym typeface="+mn-lt"/>
              </a:rPr>
              <a:t>框架选择</a:t>
            </a:r>
          </a:p>
        </p:txBody>
      </p:sp>
      <p:pic>
        <p:nvPicPr>
          <p:cNvPr id="38" name="图片 37"/>
          <p:cNvPicPr>
            <a:picLocks noChangeAspect="1"/>
          </p:cNvPicPr>
          <p:nvPr/>
        </p:nvPicPr>
        <p:blipFill rotWithShape="1">
          <a:blip r:embed="rId15" cstate="screen"/>
          <a:srcRect b="-1379"/>
          <a:stretch>
            <a:fillRect/>
          </a:stretch>
        </p:blipFill>
        <p:spPr>
          <a:xfrm flipV="1">
            <a:off x="300520" y="177063"/>
            <a:ext cx="1970373" cy="1660676"/>
          </a:xfrm>
          <a:prstGeom prst="rect">
            <a:avLst/>
          </a:prstGeom>
        </p:spPr>
      </p:pic>
      <p:grpSp>
        <p:nvGrpSpPr>
          <p:cNvPr id="7" name="组合 6"/>
          <p:cNvGrpSpPr/>
          <p:nvPr>
            <p:custDataLst>
              <p:tags r:id="rId1"/>
            </p:custDataLst>
          </p:nvPr>
        </p:nvGrpSpPr>
        <p:grpSpPr>
          <a:xfrm>
            <a:off x="128905" y="2423159"/>
            <a:ext cx="3630295" cy="3797936"/>
            <a:chOff x="692073" y="1706997"/>
            <a:chExt cx="3183670" cy="2572854"/>
          </a:xfrm>
        </p:grpSpPr>
        <p:sp>
          <p:nvSpPr>
            <p:cNvPr id="1493" name="Shape 1493"/>
            <p:cNvSpPr/>
            <p:nvPr>
              <p:custDataLst>
                <p:tags r:id="rId8"/>
              </p:custDataLst>
            </p:nvPr>
          </p:nvSpPr>
          <p:spPr>
            <a:xfrm>
              <a:off x="692073" y="1944000"/>
              <a:ext cx="3183670" cy="2335851"/>
            </a:xfrm>
            <a:prstGeom prst="rect">
              <a:avLst/>
            </a:prstGeom>
            <a:blipFill>
              <a:blip r:embed="rId16"/>
              <a:tile tx="0" ty="0" sx="100000" sy="100000" flip="none" algn="tl"/>
            </a:blipFill>
            <a:ln w="12700">
              <a:solidFill>
                <a:srgbClr val="EE7E30"/>
              </a:solidFill>
            </a:ln>
          </p:spPr>
          <p:txBody>
            <a:bodyPr lIns="35714" tIns="35714" rIns="35714" bIns="35714" anchor="ctr">
              <a:scene3d>
                <a:camera prst="orthographicFront"/>
                <a:lightRig rig="threePt" dir="t"/>
              </a:scene3d>
              <a:sp3d contourW="12700"/>
            </a:bodyPr>
            <a:lstStyle/>
            <a:p>
              <a:pPr algn="ctr" defTabSz="821690">
                <a:lnSpc>
                  <a:spcPct val="110000"/>
                </a:lnSpc>
              </a:pPr>
              <a:endParaRPr sz="1400" spc="-48">
                <a:solidFill>
                  <a:srgbClr val="000000">
                    <a:lumMod val="85000"/>
                    <a:lumOff val="15000"/>
                  </a:srgbClr>
                </a:solidFill>
                <a:latin typeface="微软雅黑 Light" panose="020B0502040204020203" charset="-122"/>
                <a:ea typeface="微软雅黑 Light" panose="020B0502040204020203" charset="-122"/>
                <a:cs typeface="+mn-ea"/>
                <a:sym typeface="+mn-lt"/>
              </a:endParaRPr>
            </a:p>
          </p:txBody>
        </p:sp>
        <p:sp>
          <p:nvSpPr>
            <p:cNvPr id="1501" name="Shape 1501"/>
            <p:cNvSpPr/>
            <p:nvPr>
              <p:custDataLst>
                <p:tags r:id="rId9"/>
              </p:custDataLst>
            </p:nvPr>
          </p:nvSpPr>
          <p:spPr>
            <a:xfrm>
              <a:off x="3039313" y="1706997"/>
              <a:ext cx="618134" cy="529111"/>
            </a:xfrm>
            <a:prstGeom prst="ellipse">
              <a:avLst/>
            </a:prstGeom>
            <a:solidFill>
              <a:srgbClr val="EE7E30"/>
            </a:solidFill>
            <a:ln w="25400">
              <a:noFill/>
            </a:ln>
          </p:spPr>
          <p:txBody>
            <a:bodyPr lIns="35714" tIns="35714" rIns="35714" bIns="35714" anchor="ctr">
              <a:scene3d>
                <a:camera prst="orthographicFront"/>
                <a:lightRig rig="threePt" dir="t"/>
              </a:scene3d>
              <a:sp3d contourW="12700"/>
            </a:bodyPr>
            <a:lstStyle/>
            <a:p>
              <a:pPr algn="ctr" defTabSz="457200"/>
              <a:endParaRPr sz="1600">
                <a:solidFill>
                  <a:srgbClr val="000000"/>
                </a:solidFill>
                <a:latin typeface="微软雅黑 Light" panose="020B0502040204020203" charset="-122"/>
                <a:ea typeface="微软雅黑 Light" panose="020B0502040204020203" charset="-122"/>
                <a:cs typeface="+mn-ea"/>
                <a:sym typeface="+mn-lt"/>
              </a:endParaRPr>
            </a:p>
          </p:txBody>
        </p:sp>
        <p:sp>
          <p:nvSpPr>
            <p:cNvPr id="1507" name="Shape 1507"/>
            <p:cNvSpPr/>
            <p:nvPr>
              <p:custDataLst>
                <p:tags r:id="rId10"/>
              </p:custDataLst>
            </p:nvPr>
          </p:nvSpPr>
          <p:spPr>
            <a:xfrm>
              <a:off x="3170373" y="1811491"/>
              <a:ext cx="302578" cy="311841"/>
            </a:xfrm>
            <a:custGeom>
              <a:avLst/>
              <a:gdLst/>
              <a:ahLst/>
              <a:cxnLst>
                <a:cxn ang="0">
                  <a:pos x="wd2" y="hd2"/>
                </a:cxn>
                <a:cxn ang="5400000">
                  <a:pos x="wd2" y="hd2"/>
                </a:cxn>
                <a:cxn ang="10800000">
                  <a:pos x="wd2" y="hd2"/>
                </a:cxn>
                <a:cxn ang="16200000">
                  <a:pos x="wd2" y="hd2"/>
                </a:cxn>
              </a:cxnLst>
              <a:rect l="0" t="0" r="r" b="b"/>
              <a:pathLst>
                <a:path w="21600" h="21600" extrusionOk="0">
                  <a:moveTo>
                    <a:pt x="17419" y="13500"/>
                  </a:moveTo>
                  <a:cubicBezTo>
                    <a:pt x="16026" y="13500"/>
                    <a:pt x="14632" y="14175"/>
                    <a:pt x="13935" y="15356"/>
                  </a:cubicBezTo>
                  <a:cubicBezTo>
                    <a:pt x="7839" y="12656"/>
                    <a:pt x="7839" y="12656"/>
                    <a:pt x="7839" y="12656"/>
                  </a:cubicBezTo>
                  <a:cubicBezTo>
                    <a:pt x="8187" y="12150"/>
                    <a:pt x="8361" y="11475"/>
                    <a:pt x="8361" y="10800"/>
                  </a:cubicBezTo>
                  <a:cubicBezTo>
                    <a:pt x="8361" y="10125"/>
                    <a:pt x="8187" y="9619"/>
                    <a:pt x="8013" y="9113"/>
                  </a:cubicBezTo>
                  <a:cubicBezTo>
                    <a:pt x="14110" y="6412"/>
                    <a:pt x="14110" y="6412"/>
                    <a:pt x="14110" y="6412"/>
                  </a:cubicBezTo>
                  <a:cubicBezTo>
                    <a:pt x="14806" y="7425"/>
                    <a:pt x="16026" y="8100"/>
                    <a:pt x="17419" y="8100"/>
                  </a:cubicBezTo>
                  <a:cubicBezTo>
                    <a:pt x="19684" y="8100"/>
                    <a:pt x="21600" y="6244"/>
                    <a:pt x="21600" y="4050"/>
                  </a:cubicBezTo>
                  <a:cubicBezTo>
                    <a:pt x="21600" y="1856"/>
                    <a:pt x="19684" y="0"/>
                    <a:pt x="17419" y="0"/>
                  </a:cubicBezTo>
                  <a:cubicBezTo>
                    <a:pt x="15155" y="0"/>
                    <a:pt x="13239" y="1856"/>
                    <a:pt x="13239" y="4050"/>
                  </a:cubicBezTo>
                  <a:cubicBezTo>
                    <a:pt x="13239" y="4388"/>
                    <a:pt x="13239" y="4894"/>
                    <a:pt x="13413" y="5231"/>
                  </a:cubicBezTo>
                  <a:cubicBezTo>
                    <a:pt x="7142" y="7931"/>
                    <a:pt x="7142" y="7931"/>
                    <a:pt x="7142" y="7931"/>
                  </a:cubicBezTo>
                  <a:cubicBezTo>
                    <a:pt x="6445" y="7256"/>
                    <a:pt x="5400" y="6750"/>
                    <a:pt x="4181" y="6750"/>
                  </a:cubicBezTo>
                  <a:cubicBezTo>
                    <a:pt x="1916" y="6750"/>
                    <a:pt x="0" y="8606"/>
                    <a:pt x="0" y="10800"/>
                  </a:cubicBezTo>
                  <a:cubicBezTo>
                    <a:pt x="0" y="12994"/>
                    <a:pt x="1916" y="14850"/>
                    <a:pt x="4181" y="14850"/>
                  </a:cubicBezTo>
                  <a:cubicBezTo>
                    <a:pt x="5226" y="14850"/>
                    <a:pt x="6271" y="14513"/>
                    <a:pt x="6968" y="13838"/>
                  </a:cubicBezTo>
                  <a:cubicBezTo>
                    <a:pt x="13413" y="16538"/>
                    <a:pt x="13413" y="16538"/>
                    <a:pt x="13413" y="16538"/>
                  </a:cubicBezTo>
                  <a:cubicBezTo>
                    <a:pt x="13239" y="16875"/>
                    <a:pt x="13239" y="17213"/>
                    <a:pt x="13239" y="17550"/>
                  </a:cubicBezTo>
                  <a:cubicBezTo>
                    <a:pt x="13239" y="19744"/>
                    <a:pt x="15155" y="21600"/>
                    <a:pt x="17419" y="21600"/>
                  </a:cubicBezTo>
                  <a:cubicBezTo>
                    <a:pt x="19684" y="21600"/>
                    <a:pt x="21600" y="19744"/>
                    <a:pt x="21600" y="17550"/>
                  </a:cubicBezTo>
                  <a:cubicBezTo>
                    <a:pt x="21600" y="15356"/>
                    <a:pt x="19684" y="13500"/>
                    <a:pt x="17419" y="13500"/>
                  </a:cubicBezTo>
                  <a:close/>
                  <a:moveTo>
                    <a:pt x="17419" y="1350"/>
                  </a:moveTo>
                  <a:cubicBezTo>
                    <a:pt x="18987" y="1350"/>
                    <a:pt x="20206" y="2531"/>
                    <a:pt x="20206" y="4050"/>
                  </a:cubicBezTo>
                  <a:cubicBezTo>
                    <a:pt x="20206" y="5569"/>
                    <a:pt x="18987" y="6750"/>
                    <a:pt x="17419" y="6750"/>
                  </a:cubicBezTo>
                  <a:cubicBezTo>
                    <a:pt x="15852" y="6750"/>
                    <a:pt x="14632" y="5569"/>
                    <a:pt x="14632" y="4050"/>
                  </a:cubicBezTo>
                  <a:cubicBezTo>
                    <a:pt x="14632" y="2531"/>
                    <a:pt x="15852" y="1350"/>
                    <a:pt x="17419" y="1350"/>
                  </a:cubicBezTo>
                  <a:close/>
                  <a:moveTo>
                    <a:pt x="4181" y="13500"/>
                  </a:moveTo>
                  <a:cubicBezTo>
                    <a:pt x="2613" y="13500"/>
                    <a:pt x="1394" y="12319"/>
                    <a:pt x="1394" y="10800"/>
                  </a:cubicBezTo>
                  <a:cubicBezTo>
                    <a:pt x="1394" y="9281"/>
                    <a:pt x="2613" y="8100"/>
                    <a:pt x="4181" y="8100"/>
                  </a:cubicBezTo>
                  <a:cubicBezTo>
                    <a:pt x="5748" y="8100"/>
                    <a:pt x="6968" y="9281"/>
                    <a:pt x="6968" y="10800"/>
                  </a:cubicBezTo>
                  <a:cubicBezTo>
                    <a:pt x="6968" y="12319"/>
                    <a:pt x="5748" y="13500"/>
                    <a:pt x="4181" y="13500"/>
                  </a:cubicBezTo>
                  <a:close/>
                  <a:moveTo>
                    <a:pt x="17419" y="20250"/>
                  </a:moveTo>
                  <a:cubicBezTo>
                    <a:pt x="15852" y="20250"/>
                    <a:pt x="14632" y="19069"/>
                    <a:pt x="14632" y="17550"/>
                  </a:cubicBezTo>
                  <a:cubicBezTo>
                    <a:pt x="14632" y="16031"/>
                    <a:pt x="15852" y="14850"/>
                    <a:pt x="17419" y="14850"/>
                  </a:cubicBezTo>
                  <a:cubicBezTo>
                    <a:pt x="18987" y="14850"/>
                    <a:pt x="20206" y="16031"/>
                    <a:pt x="20206" y="17550"/>
                  </a:cubicBezTo>
                  <a:cubicBezTo>
                    <a:pt x="20206" y="19069"/>
                    <a:pt x="18987" y="20250"/>
                    <a:pt x="17419" y="20250"/>
                  </a:cubicBezTo>
                  <a:close/>
                </a:path>
              </a:pathLst>
            </a:custGeom>
            <a:solidFill>
              <a:srgbClr val="FFFFFF"/>
            </a:solidFill>
            <a:ln w="12700">
              <a:miter lim="400000"/>
            </a:ln>
          </p:spPr>
          <p:txBody>
            <a:bodyPr lIns="22857" rIns="22857"/>
            <a:lstStyle/>
            <a:p>
              <a:pP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nvGrpSpPr>
            <p:cNvPr id="40" name="组合 17"/>
            <p:cNvGrpSpPr/>
            <p:nvPr/>
          </p:nvGrpSpPr>
          <p:grpSpPr bwMode="auto">
            <a:xfrm>
              <a:off x="732032" y="2232793"/>
              <a:ext cx="3106821" cy="1868231"/>
              <a:chOff x="6422260" y="803256"/>
              <a:chExt cx="4700496" cy="1868891"/>
            </a:xfrm>
          </p:grpSpPr>
          <p:sp>
            <p:nvSpPr>
              <p:cNvPr id="41" name="文本框 6"/>
              <p:cNvSpPr txBox="1"/>
              <p:nvPr>
                <p:custDataLst>
                  <p:tags r:id="rId11"/>
                </p:custDataLst>
              </p:nvPr>
            </p:nvSpPr>
            <p:spPr>
              <a:xfrm>
                <a:off x="6422260" y="1154912"/>
                <a:ext cx="4700496" cy="1517235"/>
              </a:xfrm>
              <a:prstGeom prst="rect">
                <a:avLst/>
              </a:prstGeom>
              <a:noFill/>
            </p:spPr>
            <p:txBody>
              <a:bodyPr wrap="square">
                <a:no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defRPr/>
                </a:pPr>
                <a:r>
                  <a:rPr sz="1600" dirty="0">
                    <a:solidFill>
                      <a:schemeClr val="tx1"/>
                    </a:solidFill>
                    <a:latin typeface="微软雅黑 Light" panose="020B0502040204020203" charset="-122"/>
                    <a:ea typeface="微软雅黑 Light" panose="020B0502040204020203" charset="-122"/>
                    <a:cs typeface="+mn-ea"/>
                    <a:sym typeface="+mn-lt"/>
                  </a:rPr>
                  <a:t>基于 Spring 框架的微服务开发框架，它简化了 Spring 应用程序的配置和部署。Spring Boot 提供了自动配置功能，使得开发者可以快速启动和运行应用程序，并且集成了 Spring 全家桶的各种组件</a:t>
                </a:r>
              </a:p>
            </p:txBody>
          </p:sp>
          <p:sp>
            <p:nvSpPr>
              <p:cNvPr id="42" name="文本框 7"/>
              <p:cNvSpPr txBox="1"/>
              <p:nvPr>
                <p:custDataLst>
                  <p:tags r:id="rId12"/>
                </p:custDataLst>
              </p:nvPr>
            </p:nvSpPr>
            <p:spPr>
              <a:xfrm>
                <a:off x="8142843" y="803256"/>
                <a:ext cx="2945020" cy="27024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defRPr/>
                </a:pPr>
                <a:r>
                  <a:rPr lang="zh-CN" altLang="en-US" sz="2000" b="1" kern="0" dirty="0">
                    <a:solidFill>
                      <a:schemeClr val="tx1"/>
                    </a:solidFill>
                    <a:latin typeface="微软雅黑 Light" panose="020B0502040204020203" charset="-122"/>
                    <a:ea typeface="微软雅黑 Light" panose="020B0502040204020203" charset="-122"/>
                    <a:cs typeface="+mn-ea"/>
                    <a:sym typeface="+mn-lt"/>
                  </a:rPr>
                  <a:t>Spring Boot</a:t>
                </a:r>
              </a:p>
            </p:txBody>
          </p:sp>
        </p:grpSp>
      </p:grpSp>
      <p:grpSp>
        <p:nvGrpSpPr>
          <p:cNvPr id="8" name="组合 7"/>
          <p:cNvGrpSpPr/>
          <p:nvPr>
            <p:custDataLst>
              <p:tags r:id="rId2"/>
            </p:custDataLst>
          </p:nvPr>
        </p:nvGrpSpPr>
        <p:grpSpPr>
          <a:xfrm>
            <a:off x="8183245" y="2287905"/>
            <a:ext cx="3661410" cy="3933190"/>
            <a:chOff x="8315980" y="2227252"/>
            <a:chExt cx="2593320" cy="1718698"/>
          </a:xfrm>
        </p:grpSpPr>
        <p:sp>
          <p:nvSpPr>
            <p:cNvPr id="1494" name="Shape 1494"/>
            <p:cNvSpPr/>
            <p:nvPr>
              <p:custDataLst>
                <p:tags r:id="rId3"/>
              </p:custDataLst>
            </p:nvPr>
          </p:nvSpPr>
          <p:spPr>
            <a:xfrm>
              <a:off x="8315980" y="2451648"/>
              <a:ext cx="2593320" cy="1494302"/>
            </a:xfrm>
            <a:prstGeom prst="rect">
              <a:avLst/>
            </a:prstGeom>
            <a:blipFill>
              <a:blip r:embed="rId16"/>
              <a:tile tx="0" ty="0" sx="100000" sy="100000" flip="none" algn="tl"/>
            </a:blipFill>
            <a:ln w="12700">
              <a:solidFill>
                <a:srgbClr val="304A9C"/>
              </a:solidFill>
            </a:ln>
          </p:spPr>
          <p:txBody>
            <a:bodyPr lIns="35714" tIns="35714" rIns="35714" bIns="35714" anchor="ctr">
              <a:scene3d>
                <a:camera prst="orthographicFront"/>
                <a:lightRig rig="threePt" dir="t"/>
              </a:scene3d>
              <a:sp3d contourW="12700"/>
            </a:bodyPr>
            <a:lstStyle/>
            <a:p>
              <a:pPr algn="ctr" defTabSz="821690">
                <a:lnSpc>
                  <a:spcPct val="110000"/>
                </a:lnSpc>
              </a:pPr>
              <a:endParaRPr sz="1400" spc="-48">
                <a:solidFill>
                  <a:srgbClr val="000000">
                    <a:lumMod val="85000"/>
                    <a:lumOff val="15000"/>
                  </a:srgbClr>
                </a:solidFill>
                <a:latin typeface="微软雅黑 Light" panose="020B0502040204020203" charset="-122"/>
                <a:ea typeface="微软雅黑 Light" panose="020B0502040204020203" charset="-122"/>
                <a:cs typeface="+mn-ea"/>
                <a:sym typeface="+mn-lt"/>
              </a:endParaRPr>
            </a:p>
          </p:txBody>
        </p:sp>
        <p:sp>
          <p:nvSpPr>
            <p:cNvPr id="1504" name="Shape 1504"/>
            <p:cNvSpPr/>
            <p:nvPr>
              <p:custDataLst>
                <p:tags r:id="rId4"/>
              </p:custDataLst>
            </p:nvPr>
          </p:nvSpPr>
          <p:spPr>
            <a:xfrm>
              <a:off x="8570994" y="2227252"/>
              <a:ext cx="527569" cy="362419"/>
            </a:xfrm>
            <a:prstGeom prst="ellipse">
              <a:avLst/>
            </a:prstGeom>
            <a:solidFill>
              <a:srgbClr val="304A9C"/>
            </a:solidFill>
            <a:ln w="25400">
              <a:noFill/>
            </a:ln>
          </p:spPr>
          <p:txBody>
            <a:bodyPr lIns="35714" tIns="35714" rIns="35714" bIns="35714" anchor="ctr">
              <a:scene3d>
                <a:camera prst="orthographicFront"/>
                <a:lightRig rig="threePt" dir="t"/>
              </a:scene3d>
              <a:sp3d contourW="12700"/>
            </a:bodyPr>
            <a:lstStyle/>
            <a:p>
              <a:pPr algn="ctr" defTabSz="457200"/>
              <a:endParaRPr sz="1600">
                <a:solidFill>
                  <a:srgbClr val="000000"/>
                </a:solidFill>
                <a:latin typeface="微软雅黑 Light" panose="020B0502040204020203" charset="-122"/>
                <a:ea typeface="微软雅黑 Light" panose="020B0502040204020203" charset="-122"/>
                <a:cs typeface="+mn-ea"/>
                <a:sym typeface="+mn-lt"/>
              </a:endParaRPr>
            </a:p>
          </p:txBody>
        </p:sp>
        <p:sp>
          <p:nvSpPr>
            <p:cNvPr id="1508" name="Shape 1508"/>
            <p:cNvSpPr/>
            <p:nvPr>
              <p:custDataLst>
                <p:tags r:id="rId5"/>
              </p:custDataLst>
            </p:nvPr>
          </p:nvSpPr>
          <p:spPr>
            <a:xfrm>
              <a:off x="8705023" y="2303024"/>
              <a:ext cx="279301" cy="211166"/>
            </a:xfrm>
            <a:custGeom>
              <a:avLst/>
              <a:gdLst/>
              <a:ahLst/>
              <a:cxnLst>
                <a:cxn ang="0">
                  <a:pos x="wd2" y="hd2"/>
                </a:cxn>
                <a:cxn ang="5400000">
                  <a:pos x="wd2" y="hd2"/>
                </a:cxn>
                <a:cxn ang="10800000">
                  <a:pos x="wd2" y="hd2"/>
                </a:cxn>
                <a:cxn ang="16200000">
                  <a:pos x="wd2" y="hd2"/>
                </a:cxn>
              </a:cxnLst>
              <a:rect l="0" t="0" r="r" b="b"/>
              <a:pathLst>
                <a:path w="21600" h="21600" extrusionOk="0">
                  <a:moveTo>
                    <a:pt x="20925" y="17550"/>
                  </a:moveTo>
                  <a:cubicBezTo>
                    <a:pt x="18900" y="17550"/>
                    <a:pt x="18900" y="17550"/>
                    <a:pt x="18900" y="17550"/>
                  </a:cubicBezTo>
                  <a:cubicBezTo>
                    <a:pt x="18900" y="3712"/>
                    <a:pt x="18900" y="3712"/>
                    <a:pt x="18900" y="3712"/>
                  </a:cubicBezTo>
                  <a:cubicBezTo>
                    <a:pt x="20756" y="1856"/>
                    <a:pt x="20756" y="1856"/>
                    <a:pt x="20756" y="1856"/>
                  </a:cubicBezTo>
                  <a:cubicBezTo>
                    <a:pt x="20925" y="1687"/>
                    <a:pt x="20925" y="1181"/>
                    <a:pt x="20756" y="844"/>
                  </a:cubicBezTo>
                  <a:cubicBezTo>
                    <a:pt x="20419" y="675"/>
                    <a:pt x="20081" y="675"/>
                    <a:pt x="19744" y="844"/>
                  </a:cubicBezTo>
                  <a:cubicBezTo>
                    <a:pt x="17888" y="2700"/>
                    <a:pt x="17888" y="2700"/>
                    <a:pt x="17888" y="2700"/>
                  </a:cubicBezTo>
                  <a:cubicBezTo>
                    <a:pt x="4050" y="2700"/>
                    <a:pt x="4050" y="2700"/>
                    <a:pt x="4050" y="2700"/>
                  </a:cubicBezTo>
                  <a:cubicBezTo>
                    <a:pt x="4050" y="675"/>
                    <a:pt x="4050" y="675"/>
                    <a:pt x="4050" y="675"/>
                  </a:cubicBezTo>
                  <a:cubicBezTo>
                    <a:pt x="4050" y="337"/>
                    <a:pt x="3713" y="0"/>
                    <a:pt x="3375" y="0"/>
                  </a:cubicBezTo>
                  <a:cubicBezTo>
                    <a:pt x="3038" y="0"/>
                    <a:pt x="2700" y="337"/>
                    <a:pt x="2700" y="675"/>
                  </a:cubicBezTo>
                  <a:cubicBezTo>
                    <a:pt x="2700" y="2700"/>
                    <a:pt x="2700" y="2700"/>
                    <a:pt x="2700" y="2700"/>
                  </a:cubicBezTo>
                  <a:cubicBezTo>
                    <a:pt x="675" y="2700"/>
                    <a:pt x="675" y="2700"/>
                    <a:pt x="675" y="2700"/>
                  </a:cubicBezTo>
                  <a:cubicBezTo>
                    <a:pt x="338" y="2700"/>
                    <a:pt x="0" y="3037"/>
                    <a:pt x="0" y="3375"/>
                  </a:cubicBezTo>
                  <a:cubicBezTo>
                    <a:pt x="0" y="3712"/>
                    <a:pt x="338" y="4050"/>
                    <a:pt x="675" y="4050"/>
                  </a:cubicBezTo>
                  <a:cubicBezTo>
                    <a:pt x="2700" y="4050"/>
                    <a:pt x="2700" y="4050"/>
                    <a:pt x="2700" y="4050"/>
                  </a:cubicBezTo>
                  <a:cubicBezTo>
                    <a:pt x="2700" y="17550"/>
                    <a:pt x="2700" y="17550"/>
                    <a:pt x="2700" y="17550"/>
                  </a:cubicBezTo>
                  <a:cubicBezTo>
                    <a:pt x="2700" y="18394"/>
                    <a:pt x="3375" y="18900"/>
                    <a:pt x="4050" y="18900"/>
                  </a:cubicBezTo>
                  <a:cubicBezTo>
                    <a:pt x="17550" y="18900"/>
                    <a:pt x="17550" y="18900"/>
                    <a:pt x="17550" y="18900"/>
                  </a:cubicBezTo>
                  <a:cubicBezTo>
                    <a:pt x="17550" y="20925"/>
                    <a:pt x="17550" y="20925"/>
                    <a:pt x="17550" y="20925"/>
                  </a:cubicBezTo>
                  <a:cubicBezTo>
                    <a:pt x="17550" y="21262"/>
                    <a:pt x="17888" y="21600"/>
                    <a:pt x="18225" y="21600"/>
                  </a:cubicBezTo>
                  <a:cubicBezTo>
                    <a:pt x="18562" y="21600"/>
                    <a:pt x="18900" y="21262"/>
                    <a:pt x="18900" y="20925"/>
                  </a:cubicBezTo>
                  <a:cubicBezTo>
                    <a:pt x="18900" y="18900"/>
                    <a:pt x="18900" y="18900"/>
                    <a:pt x="18900" y="18900"/>
                  </a:cubicBezTo>
                  <a:cubicBezTo>
                    <a:pt x="20925" y="18900"/>
                    <a:pt x="20925" y="18900"/>
                    <a:pt x="20925" y="18900"/>
                  </a:cubicBezTo>
                  <a:cubicBezTo>
                    <a:pt x="21263" y="18900"/>
                    <a:pt x="21600" y="18562"/>
                    <a:pt x="21600" y="18225"/>
                  </a:cubicBezTo>
                  <a:cubicBezTo>
                    <a:pt x="21600" y="17887"/>
                    <a:pt x="21263" y="17550"/>
                    <a:pt x="20925" y="17550"/>
                  </a:cubicBezTo>
                  <a:close/>
                  <a:moveTo>
                    <a:pt x="4725" y="4050"/>
                  </a:moveTo>
                  <a:cubicBezTo>
                    <a:pt x="16538" y="4050"/>
                    <a:pt x="16538" y="4050"/>
                    <a:pt x="16538" y="4050"/>
                  </a:cubicBezTo>
                  <a:cubicBezTo>
                    <a:pt x="4050" y="16537"/>
                    <a:pt x="4050" y="16537"/>
                    <a:pt x="4050" y="16537"/>
                  </a:cubicBezTo>
                  <a:cubicBezTo>
                    <a:pt x="4050" y="4725"/>
                    <a:pt x="4050" y="4725"/>
                    <a:pt x="4050" y="4725"/>
                  </a:cubicBezTo>
                  <a:cubicBezTo>
                    <a:pt x="4050" y="4387"/>
                    <a:pt x="4388" y="4050"/>
                    <a:pt x="4725" y="4050"/>
                  </a:cubicBezTo>
                  <a:close/>
                  <a:moveTo>
                    <a:pt x="16875" y="17550"/>
                  </a:moveTo>
                  <a:cubicBezTo>
                    <a:pt x="5062" y="17550"/>
                    <a:pt x="5062" y="17550"/>
                    <a:pt x="5062" y="17550"/>
                  </a:cubicBezTo>
                  <a:cubicBezTo>
                    <a:pt x="17550" y="5062"/>
                    <a:pt x="17550" y="5062"/>
                    <a:pt x="17550" y="5062"/>
                  </a:cubicBezTo>
                  <a:cubicBezTo>
                    <a:pt x="17550" y="16875"/>
                    <a:pt x="17550" y="16875"/>
                    <a:pt x="17550" y="16875"/>
                  </a:cubicBezTo>
                  <a:cubicBezTo>
                    <a:pt x="17550" y="17212"/>
                    <a:pt x="17213" y="17550"/>
                    <a:pt x="16875" y="17550"/>
                  </a:cubicBezTo>
                  <a:close/>
                </a:path>
              </a:pathLst>
            </a:custGeom>
            <a:solidFill>
              <a:srgbClr val="FFFFFF"/>
            </a:solidFill>
            <a:ln w="12700">
              <a:miter lim="400000"/>
            </a:ln>
          </p:spPr>
          <p:txBody>
            <a:bodyPr lIns="22857" rIns="22857"/>
            <a:lstStyle/>
            <a:p>
              <a:pP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nvGrpSpPr>
            <p:cNvPr id="43" name="组合 17"/>
            <p:cNvGrpSpPr/>
            <p:nvPr/>
          </p:nvGrpSpPr>
          <p:grpSpPr bwMode="auto">
            <a:xfrm>
              <a:off x="8378829" y="2704568"/>
              <a:ext cx="2457697" cy="905938"/>
              <a:chOff x="7339672" y="1275197"/>
              <a:chExt cx="3718397" cy="906258"/>
            </a:xfrm>
          </p:grpSpPr>
          <p:sp>
            <p:nvSpPr>
              <p:cNvPr id="44" name="文本框 6"/>
              <p:cNvSpPr txBox="1"/>
              <p:nvPr>
                <p:custDataLst>
                  <p:tags r:id="rId6"/>
                </p:custDataLst>
              </p:nvPr>
            </p:nvSpPr>
            <p:spPr>
              <a:xfrm>
                <a:off x="7376008" y="1559382"/>
                <a:ext cx="3682061" cy="622073"/>
              </a:xfrm>
              <a:prstGeom prst="rect">
                <a:avLst/>
              </a:prstGeom>
              <a:noFill/>
            </p:spPr>
            <p:txBody>
              <a:bodyPr wrap="square">
                <a:no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sz="1600" dirty="0">
                    <a:solidFill>
                      <a:schemeClr val="tx1"/>
                    </a:solidFill>
                    <a:latin typeface="微软雅黑 Light" panose="020B0502040204020203" charset="-122"/>
                    <a:ea typeface="微软雅黑 Light" panose="020B0502040204020203" charset="-122"/>
                    <a:cs typeface="+mn-ea"/>
                    <a:sym typeface="+mn-lt"/>
                  </a:rPr>
                  <a:t>提供了大量自动化功能，如 CRUD 操作自动生成、分页插件、逻辑删除等，极大地简化了开发者对数据库的操作</a:t>
                </a:r>
              </a:p>
            </p:txBody>
          </p:sp>
          <p:sp>
            <p:nvSpPr>
              <p:cNvPr id="45" name="文本框 7"/>
              <p:cNvSpPr txBox="1"/>
              <p:nvPr>
                <p:custDataLst>
                  <p:tags r:id="rId7"/>
                </p:custDataLst>
              </p:nvPr>
            </p:nvSpPr>
            <p:spPr>
              <a:xfrm>
                <a:off x="7339672" y="1275197"/>
                <a:ext cx="1923678" cy="310142"/>
              </a:xfrm>
              <a:prstGeom prst="rect">
                <a:avLst/>
              </a:prstGeom>
              <a:noFill/>
            </p:spPr>
            <p:txBody>
              <a:bodyPr>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000" b="1" kern="0" dirty="0">
                    <a:solidFill>
                      <a:schemeClr val="tx1"/>
                    </a:solidFill>
                    <a:latin typeface="+mj-ea"/>
                    <a:ea typeface="+mj-ea"/>
                    <a:cs typeface="+mn-ea"/>
                    <a:sym typeface="+mn-lt"/>
                  </a:rPr>
                  <a:t>MyBatis-Plus</a:t>
                </a:r>
              </a:p>
            </p:txBody>
          </p:sp>
        </p:grpSp>
      </p:grpSp>
      <p:pic>
        <p:nvPicPr>
          <p:cNvPr id="3" name="图片占位符 2" descr="OIP"/>
          <p:cNvPicPr>
            <a:picLocks noGrp="1" noChangeAspect="1"/>
          </p:cNvPicPr>
          <p:nvPr>
            <p:ph type="pic" sz="quarter" idx="10"/>
          </p:nvPr>
        </p:nvPicPr>
        <p:blipFill>
          <a:blip r:embed="rId17"/>
          <a:stretch>
            <a:fillRect/>
          </a:stretch>
        </p:blipFill>
        <p:spPr>
          <a:xfrm>
            <a:off x="3944620" y="2061845"/>
            <a:ext cx="4107815" cy="3467735"/>
          </a:xfrm>
          <a:prstGeom prst="rect">
            <a:avLst/>
          </a:prstGeom>
        </p:spPr>
      </p:pic>
    </p:spTree>
    <p:extLst>
      <p:ext uri="{BB962C8B-B14F-4D97-AF65-F5344CB8AC3E}">
        <p14:creationId xmlns:p14="http://schemas.microsoft.com/office/powerpoint/2010/main" val="206706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19007" y="1241"/>
            <a:ext cx="4571405" cy="6857107"/>
          </a:xfrm>
          <a:prstGeom prst="rect">
            <a:avLst/>
          </a:prstGeom>
          <a:blipFill>
            <a:blip r:embed="rId2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00" dirty="0">
              <a:solidFill>
                <a:srgbClr val="FFFFFF"/>
              </a:solidFill>
              <a:latin typeface="微软雅黑 Light" panose="020B0502040204020203" charset="-122"/>
              <a:ea typeface="微软雅黑 Light" panose="020B0502040204020203" charset="-122"/>
              <a:cs typeface="+mn-ea"/>
              <a:sym typeface="+mn-lt"/>
            </a:endParaRPr>
          </a:p>
        </p:txBody>
      </p:sp>
      <p:sp>
        <p:nvSpPr>
          <p:cNvPr id="3" name="矩形 2"/>
          <p:cNvSpPr/>
          <p:nvPr/>
        </p:nvSpPr>
        <p:spPr>
          <a:xfrm>
            <a:off x="7619007" y="1241"/>
            <a:ext cx="4571405" cy="6857107"/>
          </a:xfrm>
          <a:prstGeom prst="rect">
            <a:avLst/>
          </a:prstGeom>
          <a:solidFill>
            <a:srgbClr val="304A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00" dirty="0">
              <a:solidFill>
                <a:srgbClr val="FFFFFF"/>
              </a:solidFill>
              <a:latin typeface="微软雅黑 Light" panose="020B0502040204020203" charset="-122"/>
              <a:ea typeface="微软雅黑 Light" panose="020B0502040204020203" charset="-122"/>
              <a:cs typeface="+mn-ea"/>
              <a:sym typeface="+mn-lt"/>
            </a:endParaRPr>
          </a:p>
        </p:txBody>
      </p:sp>
      <p:sp>
        <p:nvSpPr>
          <p:cNvPr id="4" name="图文框 3"/>
          <p:cNvSpPr/>
          <p:nvPr/>
        </p:nvSpPr>
        <p:spPr>
          <a:xfrm>
            <a:off x="8457098" y="953617"/>
            <a:ext cx="2895223" cy="4952355"/>
          </a:xfrm>
          <a:prstGeom prst="frame">
            <a:avLst>
              <a:gd name="adj1" fmla="val 1936"/>
            </a:avLst>
          </a:prstGeom>
          <a:solidFill>
            <a:srgbClr val="EE7E30"/>
          </a:solidFill>
          <a:ln w="12700">
            <a:noFill/>
          </a:ln>
        </p:spPr>
        <p:txBody>
          <a:bodyPr lIns="35714" tIns="35714" rIns="35714" bIns="35714" anchor="ctr"/>
          <a:lstStyle/>
          <a:p>
            <a:pPr defTabSz="457200"/>
            <a:endParaRPr lang="zh-CN" altLang="en-US" sz="1600" dirty="0">
              <a:solidFill>
                <a:srgbClr val="000000"/>
              </a:solidFill>
              <a:latin typeface="微软雅黑 Light" panose="020B0502040204020203" charset="-122"/>
              <a:ea typeface="微软雅黑 Light" panose="020B0502040204020203" charset="-122"/>
              <a:cs typeface="+mn-ea"/>
              <a:sym typeface="+mn-lt"/>
            </a:endParaRPr>
          </a:p>
        </p:txBody>
      </p:sp>
      <p:sp>
        <p:nvSpPr>
          <p:cNvPr id="5" name="圆角矩形 5"/>
          <p:cNvSpPr/>
          <p:nvPr/>
        </p:nvSpPr>
        <p:spPr>
          <a:xfrm>
            <a:off x="9663441" y="1592903"/>
            <a:ext cx="482537" cy="444886"/>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200"/>
            <a:endParaRPr lang="zh-CN" altLang="en-US" sz="1600" dirty="0">
              <a:solidFill>
                <a:srgbClr val="FFFFFF"/>
              </a:solidFill>
              <a:latin typeface="微软雅黑 Light" panose="020B0502040204020203" charset="-122"/>
              <a:ea typeface="微软雅黑 Light" panose="020B0502040204020203" charset="-122"/>
              <a:cs typeface="+mn-ea"/>
              <a:sym typeface="+mn-lt"/>
            </a:endParaRPr>
          </a:p>
        </p:txBody>
      </p:sp>
      <p:sp>
        <p:nvSpPr>
          <p:cNvPr id="6" name="圆角矩形 6"/>
          <p:cNvSpPr/>
          <p:nvPr/>
        </p:nvSpPr>
        <p:spPr>
          <a:xfrm>
            <a:off x="9663441" y="2973832"/>
            <a:ext cx="482537" cy="463866"/>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200"/>
            <a:endParaRPr lang="zh-CN" altLang="en-US" sz="1600" dirty="0">
              <a:solidFill>
                <a:srgbClr val="FFFFFF"/>
              </a:solidFill>
              <a:latin typeface="微软雅黑 Light" panose="020B0502040204020203" charset="-122"/>
              <a:ea typeface="微软雅黑 Light" panose="020B0502040204020203" charset="-122"/>
              <a:cs typeface="+mn-ea"/>
              <a:sym typeface="+mn-lt"/>
            </a:endParaRPr>
          </a:p>
        </p:txBody>
      </p:sp>
      <p:sp>
        <p:nvSpPr>
          <p:cNvPr id="7" name="圆角矩形 7"/>
          <p:cNvSpPr/>
          <p:nvPr/>
        </p:nvSpPr>
        <p:spPr>
          <a:xfrm>
            <a:off x="9663441" y="4381842"/>
            <a:ext cx="482537" cy="481863"/>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200"/>
            <a:endParaRPr lang="zh-CN" altLang="en-US" sz="1600" dirty="0">
              <a:solidFill>
                <a:srgbClr val="FFFFFF"/>
              </a:solidFill>
              <a:latin typeface="微软雅黑 Light" panose="020B0502040204020203" charset="-122"/>
              <a:ea typeface="微软雅黑 Light" panose="020B0502040204020203" charset="-122"/>
              <a:cs typeface="+mn-ea"/>
              <a:sym typeface="+mn-lt"/>
            </a:endParaRPr>
          </a:p>
        </p:txBody>
      </p:sp>
      <p:sp>
        <p:nvSpPr>
          <p:cNvPr id="8" name="矩形 7"/>
          <p:cNvSpPr/>
          <p:nvPr/>
        </p:nvSpPr>
        <p:spPr>
          <a:xfrm>
            <a:off x="8653897" y="2188841"/>
            <a:ext cx="2501625" cy="337185"/>
          </a:xfrm>
          <a:prstGeom prst="rect">
            <a:avLst/>
          </a:prstGeom>
          <a:noFill/>
        </p:spPr>
        <p:txBody>
          <a:bodyPr wrap="square" rtlCol="0">
            <a:spAutoFit/>
            <a:scene3d>
              <a:camera prst="orthographicFront"/>
              <a:lightRig rig="threePt" dir="t"/>
            </a:scene3d>
            <a:sp3d contourW="12700"/>
          </a:bodyPr>
          <a:lstStyle/>
          <a:p>
            <a:pPr algn="ctr" defTabSz="914400"/>
            <a:r>
              <a:rPr lang="zh-CN" altLang="en-US" sz="1600" kern="0" dirty="0">
                <a:solidFill>
                  <a:srgbClr val="FFFFFF"/>
                </a:solidFill>
                <a:latin typeface="微软雅黑 Light" panose="020B0502040204020203" charset="-122"/>
                <a:ea typeface="微软雅黑 Light" panose="020B0502040204020203" charset="-122"/>
                <a:cs typeface="+mn-ea"/>
                <a:sym typeface="+mn-lt"/>
              </a:rPr>
              <a:t>控制器层</a:t>
            </a:r>
          </a:p>
        </p:txBody>
      </p:sp>
      <p:sp>
        <p:nvSpPr>
          <p:cNvPr id="9" name="矩形 8"/>
          <p:cNvSpPr/>
          <p:nvPr/>
        </p:nvSpPr>
        <p:spPr>
          <a:xfrm>
            <a:off x="8653897" y="3592907"/>
            <a:ext cx="2501625" cy="337185"/>
          </a:xfrm>
          <a:prstGeom prst="rect">
            <a:avLst/>
          </a:prstGeom>
          <a:noFill/>
        </p:spPr>
        <p:txBody>
          <a:bodyPr wrap="square" rtlCol="0">
            <a:spAutoFit/>
            <a:scene3d>
              <a:camera prst="orthographicFront"/>
              <a:lightRig rig="threePt" dir="t"/>
            </a:scene3d>
            <a:sp3d contourW="12700"/>
          </a:bodyPr>
          <a:lstStyle/>
          <a:p>
            <a:pPr algn="ctr" defTabSz="914400"/>
            <a:r>
              <a:rPr lang="zh-CN" altLang="en-US" sz="1600" kern="0" dirty="0">
                <a:solidFill>
                  <a:srgbClr val="FFFFFF"/>
                </a:solidFill>
                <a:latin typeface="微软雅黑 Light" panose="020B0502040204020203" charset="-122"/>
                <a:ea typeface="微软雅黑 Light" panose="020B0502040204020203" charset="-122"/>
                <a:cs typeface="+mn-ea"/>
                <a:sym typeface="+mn-lt"/>
              </a:rPr>
              <a:t>服务层</a:t>
            </a:r>
          </a:p>
        </p:txBody>
      </p:sp>
      <p:sp>
        <p:nvSpPr>
          <p:cNvPr id="10" name="矩形 9"/>
          <p:cNvSpPr/>
          <p:nvPr/>
        </p:nvSpPr>
        <p:spPr>
          <a:xfrm>
            <a:off x="8653897" y="5022857"/>
            <a:ext cx="2501625" cy="337185"/>
          </a:xfrm>
          <a:prstGeom prst="rect">
            <a:avLst/>
          </a:prstGeom>
          <a:noFill/>
        </p:spPr>
        <p:txBody>
          <a:bodyPr wrap="square" rtlCol="0">
            <a:spAutoFit/>
            <a:scene3d>
              <a:camera prst="orthographicFront"/>
              <a:lightRig rig="threePt" dir="t"/>
            </a:scene3d>
            <a:sp3d contourW="12700"/>
          </a:bodyPr>
          <a:lstStyle/>
          <a:p>
            <a:pPr algn="ctr" defTabSz="914400"/>
            <a:r>
              <a:rPr lang="zh-CN" altLang="en-US" sz="1600" kern="0" dirty="0">
                <a:solidFill>
                  <a:srgbClr val="FFFFFF"/>
                </a:solidFill>
                <a:latin typeface="微软雅黑 Light" panose="020B0502040204020203" charset="-122"/>
                <a:ea typeface="微软雅黑 Light" panose="020B0502040204020203" charset="-122"/>
                <a:cs typeface="+mn-ea"/>
                <a:sym typeface="+mn-lt"/>
              </a:rPr>
              <a:t>数据访问层</a:t>
            </a:r>
          </a:p>
        </p:txBody>
      </p:sp>
      <p:grpSp>
        <p:nvGrpSpPr>
          <p:cNvPr id="11" name="组合 10"/>
          <p:cNvGrpSpPr/>
          <p:nvPr/>
        </p:nvGrpSpPr>
        <p:grpSpPr>
          <a:xfrm>
            <a:off x="2417271" y="488500"/>
            <a:ext cx="4236663" cy="753947"/>
            <a:chOff x="6082441" y="2560350"/>
            <a:chExt cx="4237215" cy="754045"/>
          </a:xfrm>
        </p:grpSpPr>
        <p:sp>
          <p:nvSpPr>
            <p:cNvPr id="12" name="文本框 11"/>
            <p:cNvSpPr txBox="1"/>
            <p:nvPr/>
          </p:nvSpPr>
          <p:spPr>
            <a:xfrm>
              <a:off x="6082442" y="2560350"/>
              <a:ext cx="3747248" cy="583641"/>
            </a:xfrm>
            <a:prstGeom prst="rect">
              <a:avLst/>
            </a:prstGeom>
            <a:noFill/>
          </p:spPr>
          <p:txBody>
            <a:bodyPr wrap="square" rtlCol="0">
              <a:spAutoFit/>
              <a:scene3d>
                <a:camera prst="orthographicFront"/>
                <a:lightRig rig="threePt" dir="t"/>
              </a:scene3d>
              <a:sp3d contourW="12700"/>
            </a:bodyPr>
            <a:lstStyle/>
            <a:p>
              <a:pPr defTabSz="457200"/>
              <a:r>
                <a:rPr lang="zh-CN" altLang="en-US" sz="3200" dirty="0">
                  <a:solidFill>
                    <a:srgbClr val="000000"/>
                  </a:solidFill>
                  <a:latin typeface="微软雅黑 Light" panose="020B0502040204020203" charset="-122"/>
                  <a:ea typeface="微软雅黑 Light" panose="020B0502040204020203" charset="-122"/>
                  <a:cs typeface="+mn-ea"/>
                  <a:sym typeface="+mn-lt"/>
                </a:rPr>
                <a:t>项目架构</a:t>
              </a:r>
            </a:p>
          </p:txBody>
        </p:sp>
        <p:sp>
          <p:nvSpPr>
            <p:cNvPr id="13" name="文本框 12"/>
            <p:cNvSpPr txBox="1"/>
            <p:nvPr/>
          </p:nvSpPr>
          <p:spPr>
            <a:xfrm>
              <a:off x="6082441" y="3083533"/>
              <a:ext cx="4237215" cy="230862"/>
            </a:xfrm>
            <a:prstGeom prst="rect">
              <a:avLst/>
            </a:prstGeom>
            <a:noFill/>
          </p:spPr>
          <p:txBody>
            <a:bodyPr wrap="square">
              <a:spAutoFit/>
              <a:scene3d>
                <a:camera prst="orthographicFront"/>
                <a:lightRig rig="threePt" dir="t"/>
              </a:scene3d>
              <a:sp3d contourW="12700"/>
            </a:bodyPr>
            <a:lstStyle/>
            <a:p>
              <a:pPr defTabSz="457200">
                <a:defRPr/>
              </a:pPr>
              <a:endParaRPr lang="en-US" altLang="zh-CN" sz="900" dirty="0">
                <a:solidFill>
                  <a:srgbClr val="000000">
                    <a:lumMod val="65000"/>
                    <a:lumOff val="35000"/>
                  </a:srgbClr>
                </a:solidFill>
                <a:latin typeface="微软雅黑 Light" panose="020B0502040204020203" charset="-122"/>
                <a:ea typeface="微软雅黑 Light" panose="020B0502040204020203" charset="-122"/>
                <a:cs typeface="+mn-ea"/>
                <a:sym typeface="+mn-lt"/>
              </a:endParaRPr>
            </a:p>
          </p:txBody>
        </p:sp>
      </p:grpSp>
      <p:pic>
        <p:nvPicPr>
          <p:cNvPr id="14" name="图片 13"/>
          <p:cNvPicPr>
            <a:picLocks noChangeAspect="1"/>
          </p:cNvPicPr>
          <p:nvPr/>
        </p:nvPicPr>
        <p:blipFill rotWithShape="1">
          <a:blip r:embed="rId22" cstate="screen"/>
          <a:srcRect b="-1379"/>
          <a:stretch>
            <a:fillRect/>
          </a:stretch>
        </p:blipFill>
        <p:spPr>
          <a:xfrm flipV="1">
            <a:off x="300520" y="177063"/>
            <a:ext cx="1970373" cy="1660676"/>
          </a:xfrm>
          <a:prstGeom prst="rect">
            <a:avLst/>
          </a:prstGeom>
        </p:spPr>
      </p:pic>
      <p:grpSp>
        <p:nvGrpSpPr>
          <p:cNvPr id="15" name="组合 14"/>
          <p:cNvGrpSpPr/>
          <p:nvPr>
            <p:custDataLst>
              <p:tags r:id="rId1"/>
            </p:custDataLst>
          </p:nvPr>
        </p:nvGrpSpPr>
        <p:grpSpPr>
          <a:xfrm>
            <a:off x="1074564" y="1964639"/>
            <a:ext cx="1103569" cy="1274292"/>
            <a:chOff x="2753401" y="2232844"/>
            <a:chExt cx="1171412" cy="1352630"/>
          </a:xfrm>
        </p:grpSpPr>
        <p:sp>
          <p:nvSpPr>
            <p:cNvPr id="16" name="Shape 1593"/>
            <p:cNvSpPr/>
            <p:nvPr>
              <p:custDataLst>
                <p:tags r:id="rId17"/>
              </p:custDataLst>
            </p:nvPr>
          </p:nvSpPr>
          <p:spPr>
            <a:xfrm flipH="1">
              <a:off x="2753401" y="2232844"/>
              <a:ext cx="1171412" cy="1352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304A9C"/>
            </a:solidFill>
            <a:ln w="25400">
              <a:noFill/>
            </a:ln>
          </p:spPr>
          <p:txBody>
            <a:bodyPr lIns="35714" tIns="35714" rIns="35714" bIns="35714"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sp>
          <p:nvSpPr>
            <p:cNvPr id="17" name="Shape 1603"/>
            <p:cNvSpPr/>
            <p:nvPr>
              <p:custDataLst>
                <p:tags r:id="rId18"/>
              </p:custDataLst>
            </p:nvPr>
          </p:nvSpPr>
          <p:spPr>
            <a:xfrm>
              <a:off x="3121255" y="2719509"/>
              <a:ext cx="435705" cy="379301"/>
            </a:xfrm>
            <a:custGeom>
              <a:avLst/>
              <a:gdLst/>
              <a:ahLst/>
              <a:cxnLst>
                <a:cxn ang="0">
                  <a:pos x="wd2" y="hd2"/>
                </a:cxn>
                <a:cxn ang="5400000">
                  <a:pos x="wd2" y="hd2"/>
                </a:cxn>
                <a:cxn ang="10800000">
                  <a:pos x="wd2" y="hd2"/>
                </a:cxn>
                <a:cxn ang="16200000">
                  <a:pos x="wd2" y="hd2"/>
                </a:cxn>
              </a:cxnLst>
              <a:rect l="0" t="0" r="r" b="b"/>
              <a:pathLst>
                <a:path w="21599" h="21595" extrusionOk="0">
                  <a:moveTo>
                    <a:pt x="8489" y="0"/>
                  </a:moveTo>
                  <a:cubicBezTo>
                    <a:pt x="7689" y="-4"/>
                    <a:pt x="6958" y="348"/>
                    <a:pt x="6379" y="981"/>
                  </a:cubicBezTo>
                  <a:lnTo>
                    <a:pt x="6379" y="1000"/>
                  </a:lnTo>
                  <a:cubicBezTo>
                    <a:pt x="5894" y="1569"/>
                    <a:pt x="5631" y="2295"/>
                    <a:pt x="5576" y="3077"/>
                  </a:cubicBezTo>
                  <a:lnTo>
                    <a:pt x="4136" y="3135"/>
                  </a:lnTo>
                  <a:cubicBezTo>
                    <a:pt x="4060" y="3137"/>
                    <a:pt x="4061" y="3245"/>
                    <a:pt x="4002" y="3288"/>
                  </a:cubicBezTo>
                  <a:lnTo>
                    <a:pt x="2947" y="3288"/>
                  </a:lnTo>
                  <a:cubicBezTo>
                    <a:pt x="2036" y="3287"/>
                    <a:pt x="1279" y="3540"/>
                    <a:pt x="753" y="4135"/>
                  </a:cubicBezTo>
                  <a:cubicBezTo>
                    <a:pt x="493" y="4430"/>
                    <a:pt x="307" y="4810"/>
                    <a:pt x="184" y="5231"/>
                  </a:cubicBezTo>
                  <a:cubicBezTo>
                    <a:pt x="61" y="5652"/>
                    <a:pt x="0" y="6112"/>
                    <a:pt x="0" y="6634"/>
                  </a:cubicBezTo>
                  <a:lnTo>
                    <a:pt x="0" y="6692"/>
                  </a:lnTo>
                  <a:lnTo>
                    <a:pt x="0" y="18095"/>
                  </a:lnTo>
                  <a:lnTo>
                    <a:pt x="0" y="18153"/>
                  </a:lnTo>
                  <a:cubicBezTo>
                    <a:pt x="0" y="18675"/>
                    <a:pt x="61" y="19135"/>
                    <a:pt x="184" y="19556"/>
                  </a:cubicBezTo>
                  <a:cubicBezTo>
                    <a:pt x="366" y="20188"/>
                    <a:pt x="707" y="20713"/>
                    <a:pt x="1189" y="21037"/>
                  </a:cubicBezTo>
                  <a:cubicBezTo>
                    <a:pt x="1670" y="21363"/>
                    <a:pt x="2261" y="21498"/>
                    <a:pt x="2947" y="21499"/>
                  </a:cubicBezTo>
                  <a:lnTo>
                    <a:pt x="18652" y="21499"/>
                  </a:lnTo>
                  <a:lnTo>
                    <a:pt x="18669" y="21499"/>
                  </a:lnTo>
                  <a:cubicBezTo>
                    <a:pt x="18706" y="21497"/>
                    <a:pt x="18733" y="21482"/>
                    <a:pt x="18769" y="21479"/>
                  </a:cubicBezTo>
                  <a:lnTo>
                    <a:pt x="18769" y="21595"/>
                  </a:lnTo>
                  <a:cubicBezTo>
                    <a:pt x="19667" y="21596"/>
                    <a:pt x="20386" y="21335"/>
                    <a:pt x="20879" y="20768"/>
                  </a:cubicBezTo>
                  <a:cubicBezTo>
                    <a:pt x="21372" y="20201"/>
                    <a:pt x="21600" y="19376"/>
                    <a:pt x="21599" y="18345"/>
                  </a:cubicBezTo>
                  <a:lnTo>
                    <a:pt x="21599" y="6942"/>
                  </a:lnTo>
                  <a:cubicBezTo>
                    <a:pt x="21600" y="6294"/>
                    <a:pt x="21469" y="5762"/>
                    <a:pt x="21281" y="5288"/>
                  </a:cubicBezTo>
                  <a:cubicBezTo>
                    <a:pt x="21165" y="4871"/>
                    <a:pt x="20991" y="4514"/>
                    <a:pt x="20745" y="4211"/>
                  </a:cubicBezTo>
                  <a:cubicBezTo>
                    <a:pt x="20252" y="3605"/>
                    <a:pt x="19516" y="3314"/>
                    <a:pt x="18652" y="3288"/>
                  </a:cubicBezTo>
                  <a:lnTo>
                    <a:pt x="16090" y="3288"/>
                  </a:lnTo>
                  <a:cubicBezTo>
                    <a:pt x="16068" y="2424"/>
                    <a:pt x="15782" y="1625"/>
                    <a:pt x="15220" y="1000"/>
                  </a:cubicBezTo>
                  <a:cubicBezTo>
                    <a:pt x="14665" y="357"/>
                    <a:pt x="13942" y="-4"/>
                    <a:pt x="13144" y="0"/>
                  </a:cubicBezTo>
                  <a:lnTo>
                    <a:pt x="8489" y="0"/>
                  </a:lnTo>
                  <a:close/>
                  <a:moveTo>
                    <a:pt x="8489" y="923"/>
                  </a:moveTo>
                  <a:lnTo>
                    <a:pt x="13144" y="923"/>
                  </a:lnTo>
                  <a:cubicBezTo>
                    <a:pt x="13746" y="927"/>
                    <a:pt x="14222" y="1168"/>
                    <a:pt x="14650" y="1654"/>
                  </a:cubicBezTo>
                  <a:cubicBezTo>
                    <a:pt x="15105" y="2167"/>
                    <a:pt x="15299" y="2710"/>
                    <a:pt x="15303" y="3404"/>
                  </a:cubicBezTo>
                  <a:lnTo>
                    <a:pt x="15303" y="3692"/>
                  </a:lnTo>
                  <a:lnTo>
                    <a:pt x="15303" y="3750"/>
                  </a:lnTo>
                  <a:cubicBezTo>
                    <a:pt x="15303" y="3871"/>
                    <a:pt x="15346" y="3991"/>
                    <a:pt x="15421" y="4077"/>
                  </a:cubicBezTo>
                  <a:cubicBezTo>
                    <a:pt x="15495" y="4163"/>
                    <a:pt x="15600" y="4211"/>
                    <a:pt x="15705" y="4211"/>
                  </a:cubicBezTo>
                  <a:lnTo>
                    <a:pt x="18652" y="4211"/>
                  </a:lnTo>
                  <a:cubicBezTo>
                    <a:pt x="18692" y="4213"/>
                    <a:pt x="18714" y="4228"/>
                    <a:pt x="18753" y="4231"/>
                  </a:cubicBezTo>
                  <a:lnTo>
                    <a:pt x="18753" y="4308"/>
                  </a:lnTo>
                  <a:cubicBezTo>
                    <a:pt x="19129" y="4321"/>
                    <a:pt x="19458" y="4385"/>
                    <a:pt x="19724" y="4500"/>
                  </a:cubicBezTo>
                  <a:cubicBezTo>
                    <a:pt x="19885" y="4596"/>
                    <a:pt x="20046" y="4708"/>
                    <a:pt x="20159" y="4846"/>
                  </a:cubicBezTo>
                  <a:cubicBezTo>
                    <a:pt x="20468" y="5225"/>
                    <a:pt x="20644" y="5812"/>
                    <a:pt x="20645" y="6692"/>
                  </a:cubicBezTo>
                  <a:lnTo>
                    <a:pt x="20645" y="18095"/>
                  </a:lnTo>
                  <a:cubicBezTo>
                    <a:pt x="20644" y="18976"/>
                    <a:pt x="20467" y="19564"/>
                    <a:pt x="20159" y="19941"/>
                  </a:cubicBezTo>
                  <a:cubicBezTo>
                    <a:pt x="19851" y="20318"/>
                    <a:pt x="19369" y="20542"/>
                    <a:pt x="18635" y="20576"/>
                  </a:cubicBezTo>
                  <a:lnTo>
                    <a:pt x="2947" y="20576"/>
                  </a:lnTo>
                  <a:cubicBezTo>
                    <a:pt x="2157" y="20574"/>
                    <a:pt x="1647" y="20348"/>
                    <a:pt x="1323" y="19980"/>
                  </a:cubicBezTo>
                  <a:cubicBezTo>
                    <a:pt x="1158" y="19793"/>
                    <a:pt x="1028" y="19572"/>
                    <a:pt x="938" y="19268"/>
                  </a:cubicBezTo>
                  <a:cubicBezTo>
                    <a:pt x="849" y="18965"/>
                    <a:pt x="804" y="18598"/>
                    <a:pt x="804" y="18153"/>
                  </a:cubicBezTo>
                  <a:lnTo>
                    <a:pt x="804" y="18095"/>
                  </a:lnTo>
                  <a:lnTo>
                    <a:pt x="804" y="6692"/>
                  </a:lnTo>
                  <a:lnTo>
                    <a:pt x="804" y="6634"/>
                  </a:lnTo>
                  <a:cubicBezTo>
                    <a:pt x="804" y="6189"/>
                    <a:pt x="849" y="5822"/>
                    <a:pt x="938" y="5519"/>
                  </a:cubicBezTo>
                  <a:cubicBezTo>
                    <a:pt x="1074" y="5065"/>
                    <a:pt x="1293" y="4775"/>
                    <a:pt x="1607" y="4558"/>
                  </a:cubicBezTo>
                  <a:cubicBezTo>
                    <a:pt x="1923" y="4342"/>
                    <a:pt x="2357" y="4211"/>
                    <a:pt x="2947" y="4211"/>
                  </a:cubicBezTo>
                  <a:lnTo>
                    <a:pt x="4437" y="4211"/>
                  </a:lnTo>
                  <a:cubicBezTo>
                    <a:pt x="4511" y="4211"/>
                    <a:pt x="4511" y="4098"/>
                    <a:pt x="4571" y="4058"/>
                  </a:cubicBezTo>
                  <a:lnTo>
                    <a:pt x="5643" y="4058"/>
                  </a:lnTo>
                  <a:cubicBezTo>
                    <a:pt x="5697" y="4058"/>
                    <a:pt x="5744" y="4024"/>
                    <a:pt x="5793" y="4000"/>
                  </a:cubicBezTo>
                  <a:cubicBezTo>
                    <a:pt x="5853" y="4040"/>
                    <a:pt x="5853" y="4154"/>
                    <a:pt x="5927" y="4154"/>
                  </a:cubicBezTo>
                  <a:cubicBezTo>
                    <a:pt x="6149" y="4154"/>
                    <a:pt x="6329" y="3947"/>
                    <a:pt x="6329" y="3692"/>
                  </a:cubicBezTo>
                  <a:lnTo>
                    <a:pt x="6329" y="3404"/>
                  </a:lnTo>
                  <a:lnTo>
                    <a:pt x="6329" y="3346"/>
                  </a:lnTo>
                  <a:cubicBezTo>
                    <a:pt x="6332" y="2686"/>
                    <a:pt x="6535" y="2129"/>
                    <a:pt x="6948" y="1635"/>
                  </a:cubicBezTo>
                  <a:cubicBezTo>
                    <a:pt x="7407" y="1152"/>
                    <a:pt x="7895" y="927"/>
                    <a:pt x="8489" y="923"/>
                  </a:cubicBezTo>
                  <a:close/>
                  <a:moveTo>
                    <a:pt x="10917" y="6154"/>
                  </a:moveTo>
                  <a:cubicBezTo>
                    <a:pt x="9404" y="6149"/>
                    <a:pt x="8064" y="6792"/>
                    <a:pt x="6999" y="8038"/>
                  </a:cubicBezTo>
                  <a:cubicBezTo>
                    <a:pt x="5913" y="9261"/>
                    <a:pt x="5354" y="10801"/>
                    <a:pt x="5358" y="12538"/>
                  </a:cubicBezTo>
                  <a:cubicBezTo>
                    <a:pt x="5354" y="14274"/>
                    <a:pt x="5915" y="15798"/>
                    <a:pt x="6999" y="17018"/>
                  </a:cubicBezTo>
                  <a:cubicBezTo>
                    <a:pt x="8062" y="18243"/>
                    <a:pt x="9407" y="18888"/>
                    <a:pt x="10917" y="18903"/>
                  </a:cubicBezTo>
                  <a:cubicBezTo>
                    <a:pt x="12427" y="18889"/>
                    <a:pt x="13756" y="18244"/>
                    <a:pt x="14818" y="17018"/>
                  </a:cubicBezTo>
                  <a:cubicBezTo>
                    <a:pt x="15886" y="15798"/>
                    <a:pt x="16447" y="14271"/>
                    <a:pt x="16459" y="12538"/>
                  </a:cubicBezTo>
                  <a:cubicBezTo>
                    <a:pt x="16446" y="10804"/>
                    <a:pt x="15887" y="9261"/>
                    <a:pt x="14818" y="8038"/>
                  </a:cubicBezTo>
                  <a:cubicBezTo>
                    <a:pt x="13758" y="6795"/>
                    <a:pt x="12429" y="6149"/>
                    <a:pt x="10917" y="6154"/>
                  </a:cubicBezTo>
                  <a:close/>
                  <a:moveTo>
                    <a:pt x="10917" y="7077"/>
                  </a:moveTo>
                  <a:cubicBezTo>
                    <a:pt x="12237" y="7081"/>
                    <a:pt x="13314" y="7609"/>
                    <a:pt x="14249" y="8692"/>
                  </a:cubicBezTo>
                  <a:cubicBezTo>
                    <a:pt x="15179" y="9766"/>
                    <a:pt x="15638" y="11019"/>
                    <a:pt x="15655" y="12538"/>
                  </a:cubicBezTo>
                  <a:cubicBezTo>
                    <a:pt x="15638" y="14056"/>
                    <a:pt x="15178" y="15291"/>
                    <a:pt x="14249" y="16364"/>
                  </a:cubicBezTo>
                  <a:cubicBezTo>
                    <a:pt x="13314" y="17432"/>
                    <a:pt x="12239" y="17960"/>
                    <a:pt x="10917" y="17980"/>
                  </a:cubicBezTo>
                  <a:cubicBezTo>
                    <a:pt x="9594" y="17960"/>
                    <a:pt x="8501" y="17430"/>
                    <a:pt x="7568" y="16364"/>
                  </a:cubicBezTo>
                  <a:cubicBezTo>
                    <a:pt x="6623" y="15289"/>
                    <a:pt x="6166" y="14053"/>
                    <a:pt x="6162" y="12538"/>
                  </a:cubicBezTo>
                  <a:cubicBezTo>
                    <a:pt x="6165" y="11021"/>
                    <a:pt x="6626" y="9763"/>
                    <a:pt x="7568" y="8692"/>
                  </a:cubicBezTo>
                  <a:cubicBezTo>
                    <a:pt x="8506" y="7605"/>
                    <a:pt x="9596" y="7081"/>
                    <a:pt x="10917" y="7077"/>
                  </a:cubicBezTo>
                  <a:close/>
                  <a:moveTo>
                    <a:pt x="10866" y="8615"/>
                  </a:moveTo>
                  <a:cubicBezTo>
                    <a:pt x="10017" y="8612"/>
                    <a:pt x="9244" y="8955"/>
                    <a:pt x="8623" y="9615"/>
                  </a:cubicBezTo>
                  <a:lnTo>
                    <a:pt x="8606" y="9615"/>
                  </a:lnTo>
                  <a:lnTo>
                    <a:pt x="8489" y="9750"/>
                  </a:lnTo>
                  <a:cubicBezTo>
                    <a:pt x="7836" y="10495"/>
                    <a:pt x="7497" y="11451"/>
                    <a:pt x="7501" y="12499"/>
                  </a:cubicBezTo>
                  <a:cubicBezTo>
                    <a:pt x="7496" y="13548"/>
                    <a:pt x="7839" y="14491"/>
                    <a:pt x="8489" y="15230"/>
                  </a:cubicBezTo>
                  <a:cubicBezTo>
                    <a:pt x="9136" y="15979"/>
                    <a:pt x="9959" y="16350"/>
                    <a:pt x="10866" y="16364"/>
                  </a:cubicBezTo>
                  <a:lnTo>
                    <a:pt x="10883" y="16364"/>
                  </a:lnTo>
                  <a:cubicBezTo>
                    <a:pt x="11727" y="16348"/>
                    <a:pt x="12506" y="16024"/>
                    <a:pt x="13127" y="15384"/>
                  </a:cubicBezTo>
                  <a:lnTo>
                    <a:pt x="13127" y="15364"/>
                  </a:lnTo>
                  <a:lnTo>
                    <a:pt x="13261" y="15230"/>
                  </a:lnTo>
                  <a:cubicBezTo>
                    <a:pt x="13912" y="14490"/>
                    <a:pt x="14237" y="13547"/>
                    <a:pt x="14232" y="12499"/>
                  </a:cubicBezTo>
                  <a:cubicBezTo>
                    <a:pt x="14236" y="11451"/>
                    <a:pt x="13913" y="10513"/>
                    <a:pt x="13261" y="9769"/>
                  </a:cubicBezTo>
                  <a:cubicBezTo>
                    <a:pt x="12617" y="9024"/>
                    <a:pt x="11785" y="8611"/>
                    <a:pt x="10866" y="8615"/>
                  </a:cubicBezTo>
                  <a:close/>
                  <a:moveTo>
                    <a:pt x="10866" y="9538"/>
                  </a:moveTo>
                  <a:cubicBezTo>
                    <a:pt x="11588" y="9542"/>
                    <a:pt x="12172" y="9815"/>
                    <a:pt x="12691" y="10403"/>
                  </a:cubicBezTo>
                  <a:cubicBezTo>
                    <a:pt x="13201" y="10996"/>
                    <a:pt x="13424" y="11663"/>
                    <a:pt x="13428" y="12499"/>
                  </a:cubicBezTo>
                  <a:cubicBezTo>
                    <a:pt x="13423" y="13335"/>
                    <a:pt x="13204" y="13980"/>
                    <a:pt x="12691" y="14576"/>
                  </a:cubicBezTo>
                  <a:lnTo>
                    <a:pt x="12574" y="14711"/>
                  </a:lnTo>
                  <a:cubicBezTo>
                    <a:pt x="12101" y="15185"/>
                    <a:pt x="11543" y="15420"/>
                    <a:pt x="10883" y="15441"/>
                  </a:cubicBezTo>
                  <a:cubicBezTo>
                    <a:pt x="10151" y="15422"/>
                    <a:pt x="9574" y="15162"/>
                    <a:pt x="9058" y="14576"/>
                  </a:cubicBezTo>
                  <a:cubicBezTo>
                    <a:pt x="8546" y="13980"/>
                    <a:pt x="8309" y="13334"/>
                    <a:pt x="8305" y="12499"/>
                  </a:cubicBezTo>
                  <a:cubicBezTo>
                    <a:pt x="8309" y="11663"/>
                    <a:pt x="8549" y="10996"/>
                    <a:pt x="9058" y="10403"/>
                  </a:cubicBezTo>
                  <a:lnTo>
                    <a:pt x="9175" y="10269"/>
                  </a:lnTo>
                  <a:cubicBezTo>
                    <a:pt x="9654" y="9777"/>
                    <a:pt x="10204" y="9541"/>
                    <a:pt x="10866" y="9538"/>
                  </a:cubicBezTo>
                  <a:close/>
                </a:path>
              </a:pathLst>
            </a:custGeom>
            <a:solidFill>
              <a:schemeClr val="bg1"/>
            </a:solidFill>
            <a:ln w="12700">
              <a:miter lim="400000"/>
            </a:ln>
          </p:spPr>
          <p:txBody>
            <a:bodyPr lIns="19048" tIns="19048" rIns="19048" bIns="19048"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grpSp>
        <p:nvGrpSpPr>
          <p:cNvPr id="18" name="组合 17"/>
          <p:cNvGrpSpPr/>
          <p:nvPr>
            <p:custDataLst>
              <p:tags r:id="rId2"/>
            </p:custDataLst>
          </p:nvPr>
        </p:nvGrpSpPr>
        <p:grpSpPr>
          <a:xfrm>
            <a:off x="1074564" y="3569933"/>
            <a:ext cx="1103569" cy="1274292"/>
            <a:chOff x="3342276" y="3286458"/>
            <a:chExt cx="1171412" cy="1352630"/>
          </a:xfrm>
        </p:grpSpPr>
        <p:sp>
          <p:nvSpPr>
            <p:cNvPr id="19" name="Shape 1594"/>
            <p:cNvSpPr/>
            <p:nvPr>
              <p:custDataLst>
                <p:tags r:id="rId15"/>
              </p:custDataLst>
            </p:nvPr>
          </p:nvSpPr>
          <p:spPr>
            <a:xfrm flipH="1">
              <a:off x="3342276" y="3286458"/>
              <a:ext cx="1171412" cy="1352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EE7E30"/>
            </a:solidFill>
            <a:ln w="25400">
              <a:noFill/>
            </a:ln>
          </p:spPr>
          <p:txBody>
            <a:bodyPr lIns="35714" tIns="35714" rIns="35714" bIns="35714"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sp>
          <p:nvSpPr>
            <p:cNvPr id="20" name="Shape 1604"/>
            <p:cNvSpPr/>
            <p:nvPr>
              <p:custDataLst>
                <p:tags r:id="rId16"/>
              </p:custDataLst>
            </p:nvPr>
          </p:nvSpPr>
          <p:spPr>
            <a:xfrm>
              <a:off x="3734783" y="3777511"/>
              <a:ext cx="386398" cy="370524"/>
            </a:xfrm>
            <a:custGeom>
              <a:avLst/>
              <a:gdLst/>
              <a:ahLst/>
              <a:cxnLst>
                <a:cxn ang="0">
                  <a:pos x="wd2" y="hd2"/>
                </a:cxn>
                <a:cxn ang="5400000">
                  <a:pos x="wd2" y="hd2"/>
                </a:cxn>
                <a:cxn ang="10800000">
                  <a:pos x="wd2" y="hd2"/>
                </a:cxn>
                <a:cxn ang="16200000">
                  <a:pos x="wd2" y="hd2"/>
                </a:cxn>
              </a:cxnLst>
              <a:rect l="0" t="0" r="r" b="b"/>
              <a:pathLst>
                <a:path w="21597" h="21587" extrusionOk="0">
                  <a:moveTo>
                    <a:pt x="12025" y="0"/>
                  </a:moveTo>
                  <a:cubicBezTo>
                    <a:pt x="11590" y="-5"/>
                    <a:pt x="11171" y="174"/>
                    <a:pt x="10874" y="512"/>
                  </a:cubicBezTo>
                  <a:cubicBezTo>
                    <a:pt x="10568" y="822"/>
                    <a:pt x="10396" y="1239"/>
                    <a:pt x="10402" y="1692"/>
                  </a:cubicBezTo>
                  <a:lnTo>
                    <a:pt x="9835" y="4939"/>
                  </a:lnTo>
                  <a:cubicBezTo>
                    <a:pt x="9372" y="6379"/>
                    <a:pt x="8782" y="7571"/>
                    <a:pt x="8099" y="8501"/>
                  </a:cubicBezTo>
                  <a:cubicBezTo>
                    <a:pt x="7533" y="9272"/>
                    <a:pt x="6883" y="9816"/>
                    <a:pt x="6173" y="10253"/>
                  </a:cubicBezTo>
                  <a:cubicBezTo>
                    <a:pt x="6127" y="10090"/>
                    <a:pt x="6120" y="9911"/>
                    <a:pt x="6003" y="9780"/>
                  </a:cubicBezTo>
                  <a:cubicBezTo>
                    <a:pt x="5894" y="9659"/>
                    <a:pt x="5753" y="9579"/>
                    <a:pt x="5607" y="9524"/>
                  </a:cubicBezTo>
                  <a:cubicBezTo>
                    <a:pt x="5460" y="9470"/>
                    <a:pt x="5309" y="9446"/>
                    <a:pt x="5154" y="9446"/>
                  </a:cubicBezTo>
                  <a:lnTo>
                    <a:pt x="5116" y="9446"/>
                  </a:lnTo>
                  <a:lnTo>
                    <a:pt x="1227" y="9446"/>
                  </a:lnTo>
                  <a:lnTo>
                    <a:pt x="1170" y="9446"/>
                  </a:lnTo>
                  <a:cubicBezTo>
                    <a:pt x="1012" y="9446"/>
                    <a:pt x="846" y="9470"/>
                    <a:pt x="698" y="9524"/>
                  </a:cubicBezTo>
                  <a:cubicBezTo>
                    <a:pt x="476" y="9602"/>
                    <a:pt x="286" y="9761"/>
                    <a:pt x="170" y="9977"/>
                  </a:cubicBezTo>
                  <a:cubicBezTo>
                    <a:pt x="51" y="10194"/>
                    <a:pt x="0" y="10438"/>
                    <a:pt x="0" y="10685"/>
                  </a:cubicBezTo>
                  <a:lnTo>
                    <a:pt x="0" y="20013"/>
                  </a:lnTo>
                  <a:cubicBezTo>
                    <a:pt x="-2" y="20343"/>
                    <a:pt x="82" y="20674"/>
                    <a:pt x="321" y="20918"/>
                  </a:cubicBezTo>
                  <a:cubicBezTo>
                    <a:pt x="559" y="21162"/>
                    <a:pt x="886" y="21254"/>
                    <a:pt x="1208" y="21253"/>
                  </a:cubicBezTo>
                  <a:lnTo>
                    <a:pt x="5116" y="21253"/>
                  </a:lnTo>
                  <a:cubicBezTo>
                    <a:pt x="5433" y="21255"/>
                    <a:pt x="5751" y="21162"/>
                    <a:pt x="5984" y="20918"/>
                  </a:cubicBezTo>
                  <a:cubicBezTo>
                    <a:pt x="6030" y="20871"/>
                    <a:pt x="6006" y="20794"/>
                    <a:pt x="6041" y="20741"/>
                  </a:cubicBezTo>
                  <a:cubicBezTo>
                    <a:pt x="6759" y="21194"/>
                    <a:pt x="7567" y="21495"/>
                    <a:pt x="8514" y="21587"/>
                  </a:cubicBezTo>
                  <a:lnTo>
                    <a:pt x="8571" y="21587"/>
                  </a:lnTo>
                  <a:lnTo>
                    <a:pt x="17972" y="21587"/>
                  </a:lnTo>
                  <a:cubicBezTo>
                    <a:pt x="18465" y="21594"/>
                    <a:pt x="18944" y="21390"/>
                    <a:pt x="19294" y="21017"/>
                  </a:cubicBezTo>
                  <a:lnTo>
                    <a:pt x="19388" y="20898"/>
                  </a:lnTo>
                  <a:lnTo>
                    <a:pt x="19426" y="20859"/>
                  </a:lnTo>
                  <a:cubicBezTo>
                    <a:pt x="19693" y="20512"/>
                    <a:pt x="19822" y="20108"/>
                    <a:pt x="19841" y="19678"/>
                  </a:cubicBezTo>
                  <a:lnTo>
                    <a:pt x="19841" y="19639"/>
                  </a:lnTo>
                  <a:cubicBezTo>
                    <a:pt x="19848" y="19125"/>
                    <a:pt x="19651" y="18646"/>
                    <a:pt x="19294" y="18281"/>
                  </a:cubicBezTo>
                  <a:cubicBezTo>
                    <a:pt x="19270" y="18257"/>
                    <a:pt x="19259" y="18245"/>
                    <a:pt x="19237" y="18222"/>
                  </a:cubicBezTo>
                  <a:cubicBezTo>
                    <a:pt x="19469" y="18131"/>
                    <a:pt x="19736" y="18126"/>
                    <a:pt x="19917" y="17947"/>
                  </a:cubicBezTo>
                  <a:lnTo>
                    <a:pt x="19954" y="17907"/>
                  </a:lnTo>
                  <a:lnTo>
                    <a:pt x="20030" y="17809"/>
                  </a:lnTo>
                  <a:cubicBezTo>
                    <a:pt x="20323" y="17458"/>
                    <a:pt x="20465" y="17017"/>
                    <a:pt x="20483" y="16589"/>
                  </a:cubicBezTo>
                  <a:lnTo>
                    <a:pt x="20483" y="16550"/>
                  </a:lnTo>
                  <a:cubicBezTo>
                    <a:pt x="20470" y="16132"/>
                    <a:pt x="20264" y="15770"/>
                    <a:pt x="20011" y="15448"/>
                  </a:cubicBezTo>
                  <a:cubicBezTo>
                    <a:pt x="20228" y="15352"/>
                    <a:pt x="20486" y="15351"/>
                    <a:pt x="20653" y="15172"/>
                  </a:cubicBezTo>
                  <a:lnTo>
                    <a:pt x="20672" y="15152"/>
                  </a:lnTo>
                  <a:lnTo>
                    <a:pt x="20691" y="15133"/>
                  </a:lnTo>
                  <a:cubicBezTo>
                    <a:pt x="21002" y="14770"/>
                    <a:pt x="21184" y="14305"/>
                    <a:pt x="21181" y="13814"/>
                  </a:cubicBezTo>
                  <a:cubicBezTo>
                    <a:pt x="21187" y="13301"/>
                    <a:pt x="20999" y="12830"/>
                    <a:pt x="20653" y="12476"/>
                  </a:cubicBezTo>
                  <a:cubicBezTo>
                    <a:pt x="20642" y="12465"/>
                    <a:pt x="20626" y="12467"/>
                    <a:pt x="20615" y="12457"/>
                  </a:cubicBezTo>
                  <a:cubicBezTo>
                    <a:pt x="20770" y="12374"/>
                    <a:pt x="20960" y="12394"/>
                    <a:pt x="21087" y="12260"/>
                  </a:cubicBezTo>
                  <a:cubicBezTo>
                    <a:pt x="21416" y="11898"/>
                    <a:pt x="21579" y="11439"/>
                    <a:pt x="21597" y="10981"/>
                  </a:cubicBezTo>
                  <a:lnTo>
                    <a:pt x="21597" y="10863"/>
                  </a:lnTo>
                  <a:cubicBezTo>
                    <a:pt x="21594" y="10840"/>
                    <a:pt x="21598" y="10741"/>
                    <a:pt x="21597" y="10587"/>
                  </a:cubicBezTo>
                  <a:cubicBezTo>
                    <a:pt x="21596" y="10431"/>
                    <a:pt x="21578" y="10219"/>
                    <a:pt x="21578" y="9957"/>
                  </a:cubicBezTo>
                  <a:lnTo>
                    <a:pt x="21578" y="9879"/>
                  </a:lnTo>
                  <a:cubicBezTo>
                    <a:pt x="21517" y="9502"/>
                    <a:pt x="21354" y="9130"/>
                    <a:pt x="21087" y="8855"/>
                  </a:cubicBezTo>
                  <a:cubicBezTo>
                    <a:pt x="20908" y="8669"/>
                    <a:pt x="20675" y="8540"/>
                    <a:pt x="20426" y="8462"/>
                  </a:cubicBezTo>
                  <a:cubicBezTo>
                    <a:pt x="20177" y="8383"/>
                    <a:pt x="19898" y="8364"/>
                    <a:pt x="19596" y="8363"/>
                  </a:cubicBezTo>
                  <a:lnTo>
                    <a:pt x="13743" y="8363"/>
                  </a:lnTo>
                  <a:cubicBezTo>
                    <a:pt x="13966" y="7952"/>
                    <a:pt x="14141" y="7497"/>
                    <a:pt x="14196" y="7006"/>
                  </a:cubicBezTo>
                  <a:cubicBezTo>
                    <a:pt x="14208" y="6878"/>
                    <a:pt x="14209" y="6638"/>
                    <a:pt x="14215" y="6238"/>
                  </a:cubicBezTo>
                  <a:cubicBezTo>
                    <a:pt x="14222" y="5843"/>
                    <a:pt x="14234" y="5299"/>
                    <a:pt x="14234" y="4605"/>
                  </a:cubicBezTo>
                  <a:lnTo>
                    <a:pt x="14215" y="4546"/>
                  </a:lnTo>
                  <a:lnTo>
                    <a:pt x="13781" y="1456"/>
                  </a:lnTo>
                  <a:lnTo>
                    <a:pt x="13781" y="1437"/>
                  </a:lnTo>
                  <a:cubicBezTo>
                    <a:pt x="13715" y="1087"/>
                    <a:pt x="13552" y="765"/>
                    <a:pt x="13309" y="512"/>
                  </a:cubicBezTo>
                  <a:cubicBezTo>
                    <a:pt x="13010" y="193"/>
                    <a:pt x="12594" y="-6"/>
                    <a:pt x="12158" y="0"/>
                  </a:cubicBezTo>
                  <a:lnTo>
                    <a:pt x="12120" y="0"/>
                  </a:lnTo>
                  <a:lnTo>
                    <a:pt x="12025" y="0"/>
                  </a:lnTo>
                  <a:close/>
                  <a:moveTo>
                    <a:pt x="12025" y="945"/>
                  </a:moveTo>
                  <a:lnTo>
                    <a:pt x="12063" y="945"/>
                  </a:lnTo>
                  <a:lnTo>
                    <a:pt x="12120" y="945"/>
                  </a:lnTo>
                  <a:lnTo>
                    <a:pt x="12158" y="945"/>
                  </a:lnTo>
                  <a:cubicBezTo>
                    <a:pt x="12368" y="951"/>
                    <a:pt x="12491" y="1007"/>
                    <a:pt x="12667" y="1181"/>
                  </a:cubicBezTo>
                  <a:cubicBezTo>
                    <a:pt x="12788" y="1308"/>
                    <a:pt x="12857" y="1427"/>
                    <a:pt x="12894" y="1594"/>
                  </a:cubicBezTo>
                  <a:lnTo>
                    <a:pt x="13328" y="4684"/>
                  </a:lnTo>
                  <a:cubicBezTo>
                    <a:pt x="13328" y="5326"/>
                    <a:pt x="13315" y="5849"/>
                    <a:pt x="13309" y="6218"/>
                  </a:cubicBezTo>
                  <a:cubicBezTo>
                    <a:pt x="13303" y="6603"/>
                    <a:pt x="13296" y="6859"/>
                    <a:pt x="13290" y="6907"/>
                  </a:cubicBezTo>
                  <a:cubicBezTo>
                    <a:pt x="13215" y="7542"/>
                    <a:pt x="12955" y="8061"/>
                    <a:pt x="12535" y="8501"/>
                  </a:cubicBezTo>
                  <a:cubicBezTo>
                    <a:pt x="12405" y="8636"/>
                    <a:pt x="12371" y="8836"/>
                    <a:pt x="12441" y="9013"/>
                  </a:cubicBezTo>
                  <a:cubicBezTo>
                    <a:pt x="12510" y="9189"/>
                    <a:pt x="12673" y="9308"/>
                    <a:pt x="12856" y="9308"/>
                  </a:cubicBezTo>
                  <a:lnTo>
                    <a:pt x="19596" y="9308"/>
                  </a:lnTo>
                  <a:cubicBezTo>
                    <a:pt x="19832" y="9307"/>
                    <a:pt x="20025" y="9323"/>
                    <a:pt x="20162" y="9367"/>
                  </a:cubicBezTo>
                  <a:cubicBezTo>
                    <a:pt x="20300" y="9411"/>
                    <a:pt x="20389" y="9466"/>
                    <a:pt x="20445" y="9524"/>
                  </a:cubicBezTo>
                  <a:cubicBezTo>
                    <a:pt x="20572" y="9660"/>
                    <a:pt x="20631" y="9806"/>
                    <a:pt x="20672" y="9997"/>
                  </a:cubicBezTo>
                  <a:cubicBezTo>
                    <a:pt x="20672" y="10271"/>
                    <a:pt x="20688" y="10484"/>
                    <a:pt x="20691" y="10646"/>
                  </a:cubicBezTo>
                  <a:cubicBezTo>
                    <a:pt x="20692" y="10732"/>
                    <a:pt x="20688" y="10802"/>
                    <a:pt x="20691" y="10863"/>
                  </a:cubicBezTo>
                  <a:cubicBezTo>
                    <a:pt x="20692" y="10882"/>
                    <a:pt x="20690" y="10905"/>
                    <a:pt x="20691" y="10922"/>
                  </a:cubicBezTo>
                  <a:cubicBezTo>
                    <a:pt x="20676" y="11190"/>
                    <a:pt x="20607" y="11398"/>
                    <a:pt x="20445" y="11591"/>
                  </a:cubicBezTo>
                  <a:cubicBezTo>
                    <a:pt x="20441" y="11595"/>
                    <a:pt x="20431" y="11586"/>
                    <a:pt x="20426" y="11591"/>
                  </a:cubicBezTo>
                  <a:cubicBezTo>
                    <a:pt x="20422" y="11596"/>
                    <a:pt x="20431" y="11605"/>
                    <a:pt x="20426" y="11610"/>
                  </a:cubicBezTo>
                  <a:cubicBezTo>
                    <a:pt x="20265" y="11767"/>
                    <a:pt x="20086" y="11844"/>
                    <a:pt x="19841" y="11846"/>
                  </a:cubicBezTo>
                  <a:lnTo>
                    <a:pt x="19803" y="11846"/>
                  </a:lnTo>
                  <a:lnTo>
                    <a:pt x="19577" y="11866"/>
                  </a:lnTo>
                  <a:cubicBezTo>
                    <a:pt x="19340" y="11883"/>
                    <a:pt x="19143" y="12091"/>
                    <a:pt x="19143" y="12338"/>
                  </a:cubicBezTo>
                  <a:lnTo>
                    <a:pt x="19143" y="12397"/>
                  </a:lnTo>
                  <a:cubicBezTo>
                    <a:pt x="19143" y="12624"/>
                    <a:pt x="19307" y="12828"/>
                    <a:pt x="19520" y="12870"/>
                  </a:cubicBezTo>
                  <a:cubicBezTo>
                    <a:pt x="19711" y="12910"/>
                    <a:pt x="19848" y="12979"/>
                    <a:pt x="20011" y="13145"/>
                  </a:cubicBezTo>
                  <a:cubicBezTo>
                    <a:pt x="20203" y="13352"/>
                    <a:pt x="20270" y="13522"/>
                    <a:pt x="20275" y="13814"/>
                  </a:cubicBezTo>
                  <a:cubicBezTo>
                    <a:pt x="20273" y="14059"/>
                    <a:pt x="20205" y="14269"/>
                    <a:pt x="20011" y="14503"/>
                  </a:cubicBezTo>
                  <a:cubicBezTo>
                    <a:pt x="19812" y="14703"/>
                    <a:pt x="19632" y="14773"/>
                    <a:pt x="19350" y="14779"/>
                  </a:cubicBezTo>
                  <a:lnTo>
                    <a:pt x="19350" y="14798"/>
                  </a:lnTo>
                  <a:lnTo>
                    <a:pt x="19180" y="14779"/>
                  </a:lnTo>
                  <a:cubicBezTo>
                    <a:pt x="18957" y="14759"/>
                    <a:pt x="18760" y="14905"/>
                    <a:pt x="18708" y="15133"/>
                  </a:cubicBezTo>
                  <a:cubicBezTo>
                    <a:pt x="18657" y="15360"/>
                    <a:pt x="18764" y="15597"/>
                    <a:pt x="18973" y="15684"/>
                  </a:cubicBezTo>
                  <a:cubicBezTo>
                    <a:pt x="19082" y="15730"/>
                    <a:pt x="19167" y="15778"/>
                    <a:pt x="19256" y="15881"/>
                  </a:cubicBezTo>
                  <a:lnTo>
                    <a:pt x="19294" y="15920"/>
                  </a:lnTo>
                  <a:cubicBezTo>
                    <a:pt x="19470" y="16098"/>
                    <a:pt x="19557" y="16275"/>
                    <a:pt x="19577" y="16569"/>
                  </a:cubicBezTo>
                  <a:cubicBezTo>
                    <a:pt x="19560" y="16830"/>
                    <a:pt x="19490" y="17028"/>
                    <a:pt x="19350" y="17199"/>
                  </a:cubicBezTo>
                  <a:lnTo>
                    <a:pt x="19294" y="17258"/>
                  </a:lnTo>
                  <a:cubicBezTo>
                    <a:pt x="19093" y="17449"/>
                    <a:pt x="18910" y="17530"/>
                    <a:pt x="18652" y="17534"/>
                  </a:cubicBezTo>
                  <a:cubicBezTo>
                    <a:pt x="18594" y="17534"/>
                    <a:pt x="18608" y="17631"/>
                    <a:pt x="18557" y="17652"/>
                  </a:cubicBezTo>
                  <a:cubicBezTo>
                    <a:pt x="18544" y="17657"/>
                    <a:pt x="18533" y="17664"/>
                    <a:pt x="18520" y="17671"/>
                  </a:cubicBezTo>
                  <a:cubicBezTo>
                    <a:pt x="18295" y="17621"/>
                    <a:pt x="18044" y="17734"/>
                    <a:pt x="17972" y="17966"/>
                  </a:cubicBezTo>
                  <a:cubicBezTo>
                    <a:pt x="17905" y="18182"/>
                    <a:pt x="18056" y="18369"/>
                    <a:pt x="18236" y="18478"/>
                  </a:cubicBezTo>
                  <a:lnTo>
                    <a:pt x="18199" y="18517"/>
                  </a:lnTo>
                  <a:cubicBezTo>
                    <a:pt x="18205" y="18521"/>
                    <a:pt x="18255" y="18564"/>
                    <a:pt x="18331" y="18635"/>
                  </a:cubicBezTo>
                  <a:cubicBezTo>
                    <a:pt x="18408" y="18707"/>
                    <a:pt x="18526" y="18819"/>
                    <a:pt x="18652" y="18950"/>
                  </a:cubicBezTo>
                  <a:cubicBezTo>
                    <a:pt x="18865" y="19183"/>
                    <a:pt x="18928" y="19346"/>
                    <a:pt x="18935" y="19639"/>
                  </a:cubicBezTo>
                  <a:cubicBezTo>
                    <a:pt x="18918" y="19900"/>
                    <a:pt x="18840" y="20115"/>
                    <a:pt x="18708" y="20288"/>
                  </a:cubicBezTo>
                  <a:lnTo>
                    <a:pt x="18652" y="20348"/>
                  </a:lnTo>
                  <a:cubicBezTo>
                    <a:pt x="18429" y="20569"/>
                    <a:pt x="18252" y="20636"/>
                    <a:pt x="17972" y="20643"/>
                  </a:cubicBezTo>
                  <a:lnTo>
                    <a:pt x="8608" y="20643"/>
                  </a:lnTo>
                  <a:cubicBezTo>
                    <a:pt x="7699" y="20552"/>
                    <a:pt x="6960" y="20265"/>
                    <a:pt x="6343" y="19836"/>
                  </a:cubicBezTo>
                  <a:lnTo>
                    <a:pt x="6343" y="11256"/>
                  </a:lnTo>
                  <a:cubicBezTo>
                    <a:pt x="7280" y="10741"/>
                    <a:pt x="8116" y="10026"/>
                    <a:pt x="8816" y="9072"/>
                  </a:cubicBezTo>
                  <a:cubicBezTo>
                    <a:pt x="9585" y="8023"/>
                    <a:pt x="10212" y="6721"/>
                    <a:pt x="10704" y="5176"/>
                  </a:cubicBezTo>
                  <a:lnTo>
                    <a:pt x="10723" y="5117"/>
                  </a:lnTo>
                  <a:lnTo>
                    <a:pt x="11289" y="1870"/>
                  </a:lnTo>
                  <a:lnTo>
                    <a:pt x="11308" y="1791"/>
                  </a:lnTo>
                  <a:lnTo>
                    <a:pt x="11308" y="1771"/>
                  </a:lnTo>
                  <a:lnTo>
                    <a:pt x="11308" y="1752"/>
                  </a:lnTo>
                  <a:lnTo>
                    <a:pt x="11308" y="1692"/>
                  </a:lnTo>
                  <a:cubicBezTo>
                    <a:pt x="11314" y="1474"/>
                    <a:pt x="11349" y="1363"/>
                    <a:pt x="11516" y="1181"/>
                  </a:cubicBezTo>
                  <a:lnTo>
                    <a:pt x="11535" y="1161"/>
                  </a:lnTo>
                  <a:cubicBezTo>
                    <a:pt x="11679" y="1007"/>
                    <a:pt x="11809" y="950"/>
                    <a:pt x="12025" y="945"/>
                  </a:cubicBezTo>
                  <a:close/>
                  <a:moveTo>
                    <a:pt x="1170" y="10390"/>
                  </a:moveTo>
                  <a:lnTo>
                    <a:pt x="1189" y="10390"/>
                  </a:lnTo>
                  <a:lnTo>
                    <a:pt x="1208" y="10390"/>
                  </a:lnTo>
                  <a:lnTo>
                    <a:pt x="5116" y="10390"/>
                  </a:lnTo>
                  <a:lnTo>
                    <a:pt x="5135" y="10390"/>
                  </a:lnTo>
                  <a:lnTo>
                    <a:pt x="5154" y="10390"/>
                  </a:lnTo>
                  <a:cubicBezTo>
                    <a:pt x="5227" y="10390"/>
                    <a:pt x="5278" y="10400"/>
                    <a:pt x="5305" y="10410"/>
                  </a:cubicBezTo>
                  <a:lnTo>
                    <a:pt x="5361" y="10449"/>
                  </a:lnTo>
                  <a:cubicBezTo>
                    <a:pt x="5377" y="10476"/>
                    <a:pt x="5400" y="10550"/>
                    <a:pt x="5399" y="10685"/>
                  </a:cubicBezTo>
                  <a:cubicBezTo>
                    <a:pt x="5399" y="10794"/>
                    <a:pt x="5529" y="10802"/>
                    <a:pt x="5588" y="10882"/>
                  </a:cubicBezTo>
                  <a:cubicBezTo>
                    <a:pt x="5561" y="10960"/>
                    <a:pt x="5497" y="11015"/>
                    <a:pt x="5512" y="11099"/>
                  </a:cubicBezTo>
                  <a:cubicBezTo>
                    <a:pt x="5502" y="11139"/>
                    <a:pt x="5437" y="11134"/>
                    <a:pt x="5437" y="11177"/>
                  </a:cubicBezTo>
                  <a:lnTo>
                    <a:pt x="5437" y="19678"/>
                  </a:lnTo>
                  <a:cubicBezTo>
                    <a:pt x="5434" y="19699"/>
                    <a:pt x="5399" y="19696"/>
                    <a:pt x="5399" y="19718"/>
                  </a:cubicBezTo>
                  <a:lnTo>
                    <a:pt x="5399" y="20013"/>
                  </a:lnTo>
                  <a:cubicBezTo>
                    <a:pt x="5397" y="20191"/>
                    <a:pt x="5357" y="20234"/>
                    <a:pt x="5342" y="20249"/>
                  </a:cubicBezTo>
                  <a:cubicBezTo>
                    <a:pt x="5328" y="20264"/>
                    <a:pt x="5286" y="20306"/>
                    <a:pt x="5116" y="20308"/>
                  </a:cubicBezTo>
                  <a:lnTo>
                    <a:pt x="1208" y="20308"/>
                  </a:lnTo>
                  <a:cubicBezTo>
                    <a:pt x="1026" y="20307"/>
                    <a:pt x="977" y="20264"/>
                    <a:pt x="963" y="20249"/>
                  </a:cubicBezTo>
                  <a:cubicBezTo>
                    <a:pt x="948" y="20234"/>
                    <a:pt x="908" y="20191"/>
                    <a:pt x="906" y="20013"/>
                  </a:cubicBezTo>
                  <a:lnTo>
                    <a:pt x="906" y="10685"/>
                  </a:lnTo>
                  <a:cubicBezTo>
                    <a:pt x="907" y="10502"/>
                    <a:pt x="952" y="10440"/>
                    <a:pt x="963" y="10430"/>
                  </a:cubicBezTo>
                  <a:lnTo>
                    <a:pt x="1000" y="10410"/>
                  </a:lnTo>
                  <a:cubicBezTo>
                    <a:pt x="1029" y="10400"/>
                    <a:pt x="1092" y="10390"/>
                    <a:pt x="1170" y="10390"/>
                  </a:cubicBezTo>
                  <a:close/>
                </a:path>
              </a:pathLst>
            </a:custGeom>
            <a:solidFill>
              <a:schemeClr val="bg1"/>
            </a:solidFill>
            <a:ln w="12700">
              <a:miter lim="400000"/>
            </a:ln>
          </p:spPr>
          <p:txBody>
            <a:bodyPr lIns="19048" tIns="19048" rIns="19048" bIns="19048"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grpSp>
        <p:nvGrpSpPr>
          <p:cNvPr id="21" name="组合 20"/>
          <p:cNvGrpSpPr/>
          <p:nvPr>
            <p:custDataLst>
              <p:tags r:id="rId3"/>
            </p:custDataLst>
          </p:nvPr>
        </p:nvGrpSpPr>
        <p:grpSpPr>
          <a:xfrm>
            <a:off x="1074564" y="5175224"/>
            <a:ext cx="1103569" cy="1274292"/>
            <a:chOff x="2753401" y="4342464"/>
            <a:chExt cx="1171412" cy="1352630"/>
          </a:xfrm>
        </p:grpSpPr>
        <p:sp>
          <p:nvSpPr>
            <p:cNvPr id="22" name="Shape 1595"/>
            <p:cNvSpPr/>
            <p:nvPr>
              <p:custDataLst>
                <p:tags r:id="rId13"/>
              </p:custDataLst>
            </p:nvPr>
          </p:nvSpPr>
          <p:spPr>
            <a:xfrm flipH="1">
              <a:off x="2753401" y="4342464"/>
              <a:ext cx="1171412" cy="1352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304A9C"/>
            </a:solidFill>
            <a:ln w="25400">
              <a:noFill/>
            </a:ln>
          </p:spPr>
          <p:txBody>
            <a:bodyPr lIns="35714" tIns="35714" rIns="35714" bIns="35714"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sp>
          <p:nvSpPr>
            <p:cNvPr id="23" name="Shape 1605"/>
            <p:cNvSpPr/>
            <p:nvPr>
              <p:custDataLst>
                <p:tags r:id="rId14"/>
              </p:custDataLst>
            </p:nvPr>
          </p:nvSpPr>
          <p:spPr>
            <a:xfrm>
              <a:off x="3185908" y="4841262"/>
              <a:ext cx="306398" cy="355035"/>
            </a:xfrm>
            <a:custGeom>
              <a:avLst/>
              <a:gdLst/>
              <a:ahLst/>
              <a:cxnLst>
                <a:cxn ang="0">
                  <a:pos x="wd2" y="hd2"/>
                </a:cxn>
                <a:cxn ang="5400000">
                  <a:pos x="wd2" y="hd2"/>
                </a:cxn>
                <a:cxn ang="10800000">
                  <a:pos x="wd2" y="hd2"/>
                </a:cxn>
                <a:cxn ang="16200000">
                  <a:pos x="wd2" y="hd2"/>
                </a:cxn>
              </a:cxnLst>
              <a:rect l="0" t="0" r="r" b="b"/>
              <a:pathLst>
                <a:path w="21525" h="21536" extrusionOk="0">
                  <a:moveTo>
                    <a:pt x="10275" y="0"/>
                  </a:moveTo>
                  <a:cubicBezTo>
                    <a:pt x="8517" y="-1"/>
                    <a:pt x="6819" y="413"/>
                    <a:pt x="5197" y="1208"/>
                  </a:cubicBezTo>
                  <a:cubicBezTo>
                    <a:pt x="2728" y="2433"/>
                    <a:pt x="1105" y="4284"/>
                    <a:pt x="380" y="6638"/>
                  </a:cubicBezTo>
                  <a:cubicBezTo>
                    <a:pt x="130" y="7444"/>
                    <a:pt x="0" y="8229"/>
                    <a:pt x="0" y="9014"/>
                  </a:cubicBezTo>
                  <a:cubicBezTo>
                    <a:pt x="-1" y="10521"/>
                    <a:pt x="466" y="11993"/>
                    <a:pt x="1400" y="13378"/>
                  </a:cubicBezTo>
                  <a:cubicBezTo>
                    <a:pt x="2794" y="15509"/>
                    <a:pt x="4934" y="16910"/>
                    <a:pt x="7665" y="17537"/>
                  </a:cubicBezTo>
                  <a:cubicBezTo>
                    <a:pt x="8586" y="17751"/>
                    <a:pt x="9495" y="17865"/>
                    <a:pt x="10393" y="17865"/>
                  </a:cubicBezTo>
                  <a:cubicBezTo>
                    <a:pt x="12155" y="17866"/>
                    <a:pt x="13868" y="17446"/>
                    <a:pt x="15495" y="16636"/>
                  </a:cubicBezTo>
                  <a:cubicBezTo>
                    <a:pt x="15702" y="16527"/>
                    <a:pt x="15893" y="16417"/>
                    <a:pt x="16088" y="16308"/>
                  </a:cubicBezTo>
                  <a:cubicBezTo>
                    <a:pt x="16103" y="16389"/>
                    <a:pt x="16001" y="16465"/>
                    <a:pt x="16064" y="16533"/>
                  </a:cubicBezTo>
                  <a:lnTo>
                    <a:pt x="20502" y="21348"/>
                  </a:lnTo>
                  <a:cubicBezTo>
                    <a:pt x="20697" y="21561"/>
                    <a:pt x="21062" y="21599"/>
                    <a:pt x="21308" y="21430"/>
                  </a:cubicBezTo>
                  <a:cubicBezTo>
                    <a:pt x="21555" y="21261"/>
                    <a:pt x="21599" y="20946"/>
                    <a:pt x="21403" y="20733"/>
                  </a:cubicBezTo>
                  <a:lnTo>
                    <a:pt x="16966" y="15919"/>
                  </a:lnTo>
                  <a:cubicBezTo>
                    <a:pt x="16914" y="15863"/>
                    <a:pt x="16822" y="15929"/>
                    <a:pt x="16753" y="15898"/>
                  </a:cubicBezTo>
                  <a:cubicBezTo>
                    <a:pt x="18510" y="14733"/>
                    <a:pt x="19708" y="13170"/>
                    <a:pt x="20312" y="11247"/>
                  </a:cubicBezTo>
                  <a:cubicBezTo>
                    <a:pt x="20559" y="10450"/>
                    <a:pt x="20691" y="9669"/>
                    <a:pt x="20691" y="8891"/>
                  </a:cubicBezTo>
                  <a:cubicBezTo>
                    <a:pt x="20692" y="7365"/>
                    <a:pt x="20207" y="5871"/>
                    <a:pt x="19268" y="4466"/>
                  </a:cubicBezTo>
                  <a:cubicBezTo>
                    <a:pt x="17875" y="2337"/>
                    <a:pt x="15730" y="954"/>
                    <a:pt x="13003" y="327"/>
                  </a:cubicBezTo>
                  <a:cubicBezTo>
                    <a:pt x="12078" y="113"/>
                    <a:pt x="11176" y="0"/>
                    <a:pt x="10275" y="0"/>
                  </a:cubicBezTo>
                  <a:close/>
                  <a:moveTo>
                    <a:pt x="10275" y="983"/>
                  </a:moveTo>
                  <a:cubicBezTo>
                    <a:pt x="11071" y="983"/>
                    <a:pt x="11882" y="1076"/>
                    <a:pt x="12719" y="1270"/>
                  </a:cubicBezTo>
                  <a:cubicBezTo>
                    <a:pt x="15189" y="1847"/>
                    <a:pt x="17005" y="3041"/>
                    <a:pt x="18271" y="4958"/>
                  </a:cubicBezTo>
                  <a:cubicBezTo>
                    <a:pt x="19124" y="6237"/>
                    <a:pt x="19552" y="7544"/>
                    <a:pt x="19552" y="8891"/>
                  </a:cubicBezTo>
                  <a:cubicBezTo>
                    <a:pt x="19552" y="9578"/>
                    <a:pt x="19443" y="10283"/>
                    <a:pt x="19220" y="11002"/>
                  </a:cubicBezTo>
                  <a:cubicBezTo>
                    <a:pt x="18655" y="12785"/>
                    <a:pt x="17577" y="14172"/>
                    <a:pt x="15946" y="15222"/>
                  </a:cubicBezTo>
                  <a:cubicBezTo>
                    <a:pt x="15625" y="15412"/>
                    <a:pt x="15264" y="15604"/>
                    <a:pt x="14902" y="15796"/>
                  </a:cubicBezTo>
                  <a:cubicBezTo>
                    <a:pt x="13432" y="16521"/>
                    <a:pt x="11937" y="16880"/>
                    <a:pt x="10393" y="16882"/>
                  </a:cubicBezTo>
                  <a:cubicBezTo>
                    <a:pt x="9601" y="16882"/>
                    <a:pt x="8807" y="16788"/>
                    <a:pt x="7973" y="16595"/>
                  </a:cubicBezTo>
                  <a:cubicBezTo>
                    <a:pt x="5505" y="16017"/>
                    <a:pt x="3664" y="14805"/>
                    <a:pt x="2397" y="12887"/>
                  </a:cubicBezTo>
                  <a:cubicBezTo>
                    <a:pt x="1550" y="11628"/>
                    <a:pt x="1140" y="10344"/>
                    <a:pt x="1139" y="9014"/>
                  </a:cubicBezTo>
                  <a:cubicBezTo>
                    <a:pt x="1139" y="8320"/>
                    <a:pt x="1245" y="7615"/>
                    <a:pt x="1472" y="6884"/>
                  </a:cubicBezTo>
                  <a:cubicBezTo>
                    <a:pt x="2140" y="4752"/>
                    <a:pt x="3521" y="3181"/>
                    <a:pt x="5743" y="2069"/>
                  </a:cubicBezTo>
                  <a:cubicBezTo>
                    <a:pt x="7217" y="1348"/>
                    <a:pt x="8724" y="984"/>
                    <a:pt x="10275" y="983"/>
                  </a:cubicBezTo>
                  <a:close/>
                </a:path>
              </a:pathLst>
            </a:custGeom>
            <a:solidFill>
              <a:schemeClr val="bg1"/>
            </a:solidFill>
            <a:ln w="12700">
              <a:miter lim="400000"/>
            </a:ln>
          </p:spPr>
          <p:txBody>
            <a:bodyPr lIns="19048" tIns="19048" rIns="19048" bIns="19048"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grpSp>
        <p:nvGrpSpPr>
          <p:cNvPr id="24" name="组合 17"/>
          <p:cNvGrpSpPr/>
          <p:nvPr>
            <p:custDataLst>
              <p:tags r:id="rId4"/>
            </p:custDataLst>
          </p:nvPr>
        </p:nvGrpSpPr>
        <p:grpSpPr bwMode="auto">
          <a:xfrm>
            <a:off x="2569422" y="1781810"/>
            <a:ext cx="3801745" cy="982980"/>
            <a:chOff x="7376008" y="1542823"/>
            <a:chExt cx="3909317" cy="593793"/>
          </a:xfrm>
        </p:grpSpPr>
        <p:sp>
          <p:nvSpPr>
            <p:cNvPr id="25" name="文本框 6"/>
            <p:cNvSpPr txBox="1"/>
            <p:nvPr>
              <p:custDataLst>
                <p:tags r:id="rId11"/>
              </p:custDataLst>
            </p:nvPr>
          </p:nvSpPr>
          <p:spPr>
            <a:xfrm>
              <a:off x="7376008" y="1864269"/>
              <a:ext cx="3909317" cy="27234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defTabSz="914400">
                <a:defRPr/>
              </a:pPr>
              <a:r>
                <a:rPr sz="1800" dirty="0">
                  <a:solidFill>
                    <a:srgbClr val="000000">
                      <a:lumMod val="75000"/>
                      <a:lumOff val="25000"/>
                    </a:srgbClr>
                  </a:solidFill>
                  <a:latin typeface="微软雅黑 Light" panose="020B0502040204020203" charset="-122"/>
                  <a:ea typeface="微软雅黑 Light" panose="020B0502040204020203" charset="-122"/>
                  <a:cs typeface="+mn-ea"/>
                  <a:sym typeface="+mn-lt"/>
                </a:rPr>
                <a:t>控制器层负责处理客户端请求</a:t>
              </a:r>
            </a:p>
          </p:txBody>
        </p:sp>
        <p:sp>
          <p:nvSpPr>
            <p:cNvPr id="26" name="文本框 7"/>
            <p:cNvSpPr txBox="1"/>
            <p:nvPr>
              <p:custDataLst>
                <p:tags r:id="rId12"/>
              </p:custDataLst>
            </p:nvPr>
          </p:nvSpPr>
          <p:spPr>
            <a:xfrm>
              <a:off x="7376008" y="1542823"/>
              <a:ext cx="3648442" cy="278101"/>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400" kern="0" dirty="0">
                  <a:solidFill>
                    <a:srgbClr val="000000"/>
                  </a:solidFill>
                  <a:latin typeface="Segoe UI Black" panose="020B0A02040204020203" pitchFamily="34" charset="0"/>
                  <a:ea typeface="MS UI Gothic" panose="020B0600070205080204" pitchFamily="34" charset="-128"/>
                  <a:cs typeface="UD Digi Kyokasho NK-B" panose="02020700000000000000" charset="-128"/>
                  <a:sym typeface="+mn-lt"/>
                </a:rPr>
                <a:t>控制器</a:t>
              </a:r>
              <a:r>
                <a:rPr lang="zh-CN" altLang="en-US" sz="2400" b="1" kern="0" dirty="0">
                  <a:solidFill>
                    <a:srgbClr val="000000"/>
                  </a:solidFill>
                  <a:latin typeface="Segoe UI Black" panose="020B0A02040204020203" pitchFamily="34" charset="0"/>
                  <a:ea typeface="MS UI Gothic" panose="020B0600070205080204" pitchFamily="34" charset="-128"/>
                  <a:cs typeface="UD Digi Kyokasho NK-B" panose="02020700000000000000" charset="-128"/>
                  <a:sym typeface="+mn-lt"/>
                </a:rPr>
                <a:t>层</a:t>
              </a:r>
              <a:r>
                <a:rPr lang="zh-CN" altLang="en-US" sz="2400" kern="0" dirty="0">
                  <a:solidFill>
                    <a:srgbClr val="000000"/>
                  </a:solidFill>
                  <a:latin typeface="Segoe UI Black" panose="020B0A02040204020203" pitchFamily="34" charset="0"/>
                  <a:ea typeface="MS UI Gothic" panose="020B0600070205080204" pitchFamily="34" charset="-128"/>
                  <a:cs typeface="UD Digi Kyokasho NK-B" panose="02020700000000000000" charset="-128"/>
                  <a:sym typeface="+mn-lt"/>
                </a:rPr>
                <a:t> (Controller)</a:t>
              </a:r>
            </a:p>
          </p:txBody>
        </p:sp>
      </p:grpSp>
      <p:grpSp>
        <p:nvGrpSpPr>
          <p:cNvPr id="27" name="组合 17"/>
          <p:cNvGrpSpPr/>
          <p:nvPr>
            <p:custDataLst>
              <p:tags r:id="rId5"/>
            </p:custDataLst>
          </p:nvPr>
        </p:nvGrpSpPr>
        <p:grpSpPr bwMode="auto">
          <a:xfrm>
            <a:off x="2569721" y="3679061"/>
            <a:ext cx="3581211" cy="899692"/>
            <a:chOff x="7376008" y="1542823"/>
            <a:chExt cx="3682371" cy="644197"/>
          </a:xfrm>
        </p:grpSpPr>
        <p:sp>
          <p:nvSpPr>
            <p:cNvPr id="28" name="文本框 6"/>
            <p:cNvSpPr txBox="1"/>
            <p:nvPr>
              <p:custDataLst>
                <p:tags r:id="rId9"/>
              </p:custDataLst>
            </p:nvPr>
          </p:nvSpPr>
          <p:spPr>
            <a:xfrm>
              <a:off x="7376008" y="1864203"/>
              <a:ext cx="3682371" cy="32281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defTabSz="914400">
                <a:defRPr/>
              </a:pPr>
              <a:r>
                <a:rPr sz="1800" dirty="0">
                  <a:solidFill>
                    <a:srgbClr val="000000">
                      <a:lumMod val="75000"/>
                      <a:lumOff val="25000"/>
                    </a:srgbClr>
                  </a:solidFill>
                  <a:latin typeface="微软雅黑 Light" panose="020B0502040204020203" charset="-122"/>
                  <a:ea typeface="微软雅黑 Light" panose="020B0502040204020203" charset="-122"/>
                  <a:cs typeface="+mn-ea"/>
                  <a:sym typeface="+mn-lt"/>
                </a:rPr>
                <a:t>服务层负责业务逻辑处理</a:t>
              </a:r>
            </a:p>
          </p:txBody>
        </p:sp>
        <p:sp>
          <p:nvSpPr>
            <p:cNvPr id="29" name="文本框 7"/>
            <p:cNvSpPr txBox="1"/>
            <p:nvPr>
              <p:custDataLst>
                <p:tags r:id="rId10"/>
              </p:custDataLst>
            </p:nvPr>
          </p:nvSpPr>
          <p:spPr>
            <a:xfrm>
              <a:off x="7376008" y="1542823"/>
              <a:ext cx="3648442" cy="32963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400" b="1" kern="0" dirty="0">
                  <a:solidFill>
                    <a:srgbClr val="000000"/>
                  </a:solidFill>
                  <a:latin typeface="Segoe UI Black" panose="020B0A02040204020203" pitchFamily="34" charset="0"/>
                  <a:ea typeface="MS UI Gothic" panose="020B0600070205080204" pitchFamily="34" charset="-128"/>
                  <a:cs typeface="UD Digi Kyokasho NK-B" panose="02020700000000000000" charset="-128"/>
                  <a:sym typeface="+mn-lt"/>
                </a:rPr>
                <a:t>服务层 (Service)</a:t>
              </a:r>
            </a:p>
          </p:txBody>
        </p:sp>
      </p:grpSp>
      <p:grpSp>
        <p:nvGrpSpPr>
          <p:cNvPr id="30" name="组合 17"/>
          <p:cNvGrpSpPr/>
          <p:nvPr>
            <p:custDataLst>
              <p:tags r:id="rId6"/>
            </p:custDataLst>
          </p:nvPr>
        </p:nvGrpSpPr>
        <p:grpSpPr bwMode="auto">
          <a:xfrm>
            <a:off x="2569721" y="5284353"/>
            <a:ext cx="3581211" cy="1259102"/>
            <a:chOff x="7376008" y="1542823"/>
            <a:chExt cx="3682371" cy="901542"/>
          </a:xfrm>
        </p:grpSpPr>
        <p:sp>
          <p:nvSpPr>
            <p:cNvPr id="31" name="文本框 6"/>
            <p:cNvSpPr txBox="1"/>
            <p:nvPr>
              <p:custDataLst>
                <p:tags r:id="rId7"/>
              </p:custDataLst>
            </p:nvPr>
          </p:nvSpPr>
          <p:spPr>
            <a:xfrm>
              <a:off x="7376008" y="1864203"/>
              <a:ext cx="3682371" cy="580162"/>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defTabSz="914400">
                <a:defRPr/>
              </a:pPr>
              <a:r>
                <a:rPr sz="1800" dirty="0">
                  <a:solidFill>
                    <a:srgbClr val="000000">
                      <a:lumMod val="75000"/>
                      <a:lumOff val="25000"/>
                    </a:srgbClr>
                  </a:solidFill>
                  <a:latin typeface="微软雅黑 Light" panose="020B0502040204020203" charset="-122"/>
                  <a:ea typeface="微软雅黑 Light" panose="020B0502040204020203" charset="-122"/>
                  <a:cs typeface="+mn-ea"/>
                  <a:sym typeface="+mn-lt"/>
                </a:rPr>
                <a:t>数据访问层通过 MyBatis-</a:t>
              </a:r>
              <a:r>
                <a:rPr lang="en-US" sz="1800" dirty="0">
                  <a:solidFill>
                    <a:srgbClr val="000000">
                      <a:lumMod val="75000"/>
                      <a:lumOff val="25000"/>
                    </a:srgbClr>
                  </a:solidFill>
                  <a:latin typeface="微软雅黑 Light" panose="020B0502040204020203" charset="-122"/>
                  <a:ea typeface="微软雅黑 Light" panose="020B0502040204020203" charset="-122"/>
                  <a:cs typeface="+mn-ea"/>
                  <a:sym typeface="+mn-lt"/>
                </a:rPr>
                <a:t>   	</a:t>
              </a:r>
              <a:r>
                <a:rPr sz="1800" dirty="0">
                  <a:solidFill>
                    <a:srgbClr val="000000">
                      <a:lumMod val="75000"/>
                      <a:lumOff val="25000"/>
                    </a:srgbClr>
                  </a:solidFill>
                  <a:latin typeface="微软雅黑 Light" panose="020B0502040204020203" charset="-122"/>
                  <a:ea typeface="微软雅黑 Light" panose="020B0502040204020203" charset="-122"/>
                  <a:cs typeface="+mn-ea"/>
                  <a:sym typeface="+mn-lt"/>
                </a:rPr>
                <a:t>Plus 进行数据库操作</a:t>
              </a:r>
            </a:p>
          </p:txBody>
        </p:sp>
        <p:sp>
          <p:nvSpPr>
            <p:cNvPr id="32" name="文本框 7"/>
            <p:cNvSpPr txBox="1"/>
            <p:nvPr>
              <p:custDataLst>
                <p:tags r:id="rId8"/>
              </p:custDataLst>
            </p:nvPr>
          </p:nvSpPr>
          <p:spPr>
            <a:xfrm>
              <a:off x="7376008" y="1542823"/>
              <a:ext cx="3682199" cy="330561"/>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400" b="1" kern="0" dirty="0">
                  <a:solidFill>
                    <a:srgbClr val="000000"/>
                  </a:solidFill>
                  <a:latin typeface="Segoe UI Black" panose="020B0A02040204020203" pitchFamily="34" charset="0"/>
                  <a:ea typeface="MS UI Gothic" panose="020B0600070205080204" pitchFamily="34" charset="-128"/>
                  <a:cs typeface="Sans Serif Collection" panose="020B0502040504020204" pitchFamily="34" charset="0"/>
                  <a:sym typeface="+mn-lt"/>
                </a:rPr>
                <a:t>数据访问层 (Mapper</a:t>
              </a:r>
              <a:r>
                <a:rPr lang="zh-CN" altLang="en-US" sz="2400" b="1" kern="0" dirty="0">
                  <a:solidFill>
                    <a:srgbClr val="000000"/>
                  </a:solidFill>
                  <a:latin typeface="Segoe UI Black" panose="020B0A02040204020203" pitchFamily="34" charset="0"/>
                  <a:ea typeface="UD Digi Kyokasho NK-B" panose="02020700000000000000" charset="-128"/>
                  <a:cs typeface="UD Digi Kyokasho NK-B" panose="02020700000000000000" charset="-128"/>
                  <a:sym typeface="+mn-lt"/>
                </a:rPr>
                <a:t>)</a:t>
              </a:r>
            </a:p>
          </p:txBody>
        </p:sp>
      </p:grpSp>
    </p:spTree>
    <p:extLst>
      <p:ext uri="{BB962C8B-B14F-4D97-AF65-F5344CB8AC3E}">
        <p14:creationId xmlns:p14="http://schemas.microsoft.com/office/powerpoint/2010/main" val="54413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圆角矩形 81"/>
          <p:cNvSpPr/>
          <p:nvPr/>
        </p:nvSpPr>
        <p:spPr>
          <a:xfrm>
            <a:off x="4798695" y="1499870"/>
            <a:ext cx="2159635" cy="648335"/>
          </a:xfrm>
          <a:prstGeom prst="roundRect">
            <a:avLst/>
          </a:prstGeom>
          <a:solidFill>
            <a:schemeClr val="accent2">
              <a:lumMod val="40000"/>
              <a:lumOff val="60000"/>
            </a:schemeClr>
          </a:solidFill>
          <a:ln w="28575" cmpd="dbl">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74" name="组合 73"/>
          <p:cNvGrpSpPr/>
          <p:nvPr/>
        </p:nvGrpSpPr>
        <p:grpSpPr>
          <a:xfrm>
            <a:off x="1270000" y="1557020"/>
            <a:ext cx="9185867" cy="4941684"/>
            <a:chOff x="1871410" y="2152423"/>
            <a:chExt cx="8591787" cy="4351813"/>
          </a:xfrm>
        </p:grpSpPr>
        <p:grpSp>
          <p:nvGrpSpPr>
            <p:cNvPr id="2" name="组合 1"/>
            <p:cNvGrpSpPr/>
            <p:nvPr/>
          </p:nvGrpSpPr>
          <p:grpSpPr>
            <a:xfrm>
              <a:off x="2860594" y="2673089"/>
              <a:ext cx="6480441" cy="601194"/>
              <a:chOff x="3130591" y="2369417"/>
              <a:chExt cx="5940000" cy="551057"/>
            </a:xfrm>
          </p:grpSpPr>
          <p:cxnSp>
            <p:nvCxnSpPr>
              <p:cNvPr id="3" name="直接连接符 2"/>
              <p:cNvCxnSpPr/>
              <p:nvPr/>
            </p:nvCxnSpPr>
            <p:spPr>
              <a:xfrm>
                <a:off x="3130591" y="2646533"/>
                <a:ext cx="5940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135354"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09118"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082882"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066170"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2369417"/>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352790" y="3769058"/>
              <a:ext cx="6985327" cy="1676072"/>
              <a:chOff x="2665136" y="3373987"/>
              <a:chExt cx="6402781" cy="1536295"/>
            </a:xfrm>
          </p:grpSpPr>
          <p:grpSp>
            <p:nvGrpSpPr>
              <p:cNvPr id="10" name="组合 9"/>
              <p:cNvGrpSpPr/>
              <p:nvPr/>
            </p:nvGrpSpPr>
            <p:grpSpPr>
              <a:xfrm>
                <a:off x="2665136" y="3373987"/>
                <a:ext cx="936000" cy="1536295"/>
                <a:chOff x="2665136" y="3401695"/>
                <a:chExt cx="936000" cy="1536295"/>
              </a:xfrm>
            </p:grpSpPr>
            <p:cxnSp>
              <p:nvCxnSpPr>
                <p:cNvPr id="26" name="直接连接符 25"/>
                <p:cNvCxnSpPr/>
                <p:nvPr/>
              </p:nvCxnSpPr>
              <p:spPr>
                <a:xfrm>
                  <a:off x="2665136"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668629"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49" idx="1"/>
                </p:cNvCxnSpPr>
                <p:nvPr/>
              </p:nvCxnSpPr>
              <p:spPr>
                <a:xfrm>
                  <a:off x="3586943" y="3684104"/>
                  <a:ext cx="2911" cy="125388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135354"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25" name="直接连接符 24"/>
              <p:cNvCxnSpPr>
                <a:endCxn id="55" idx="1"/>
              </p:cNvCxnSpPr>
              <p:nvPr/>
            </p:nvCxnSpPr>
            <p:spPr>
              <a:xfrm flipH="1">
                <a:off x="5089909" y="3373987"/>
                <a:ext cx="20956" cy="54428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084629" y="3373987"/>
                <a:ext cx="1164" cy="54602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9066171" y="3373987"/>
                <a:ext cx="1746" cy="54602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5116698" y="2152423"/>
              <a:ext cx="1978367" cy="32433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活动管理平台</a:t>
              </a:r>
            </a:p>
          </p:txBody>
        </p:sp>
        <p:grpSp>
          <p:nvGrpSpPr>
            <p:cNvPr id="33" name="组合 32"/>
            <p:cNvGrpSpPr/>
            <p:nvPr/>
          </p:nvGrpSpPr>
          <p:grpSpPr>
            <a:xfrm>
              <a:off x="1871410" y="3274283"/>
              <a:ext cx="1978366" cy="590727"/>
              <a:chOff x="2223901" y="2920474"/>
              <a:chExt cx="1813379" cy="541463"/>
            </a:xfrm>
          </p:grpSpPr>
          <p:sp>
            <p:nvSpPr>
              <p:cNvPr id="34" name="矩形 33"/>
              <p:cNvSpPr/>
              <p:nvPr/>
            </p:nvSpPr>
            <p:spPr>
              <a:xfrm>
                <a:off x="2340060" y="2920474"/>
                <a:ext cx="1590589" cy="454744"/>
              </a:xfrm>
              <a:prstGeom prst="rect">
                <a:avLst/>
              </a:prstGeom>
              <a:solidFill>
                <a:schemeClr val="accent2">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35" name="文本框 34"/>
              <p:cNvSpPr txBox="1"/>
              <p:nvPr/>
            </p:nvSpPr>
            <p:spPr>
              <a:xfrm>
                <a:off x="2223901" y="2990888"/>
                <a:ext cx="1813379" cy="47104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600" b="0" kern="0" dirty="0">
                    <a:solidFill>
                      <a:srgbClr val="FFFFFF"/>
                    </a:solidFill>
                    <a:latin typeface="微软雅黑 Light" panose="020B0502040204020203" charset="-122"/>
                    <a:ea typeface="微软雅黑 Light" panose="020B0502040204020203" charset="-122"/>
                    <a:cs typeface="+mn-ea"/>
                    <a:sym typeface="+mn-lt"/>
                  </a:rPr>
                  <a:t>留言板，邮件</a:t>
                </a:r>
              </a:p>
              <a:p>
                <a:pPr defTabSz="914400">
                  <a:defRPr/>
                </a:pPr>
                <a:endParaRPr lang="zh-CN" altLang="en-US" sz="1600" b="0" kern="0" dirty="0">
                  <a:solidFill>
                    <a:srgbClr val="FFFFFF"/>
                  </a:solidFill>
                  <a:latin typeface="微软雅黑 Light" panose="020B0502040204020203" charset="-122"/>
                  <a:ea typeface="微软雅黑 Light" panose="020B0502040204020203" charset="-122"/>
                  <a:cs typeface="+mn-ea"/>
                  <a:sym typeface="+mn-lt"/>
                </a:endParaRPr>
              </a:p>
            </p:txBody>
          </p:sp>
        </p:grpSp>
        <p:grpSp>
          <p:nvGrpSpPr>
            <p:cNvPr id="36" name="组合 35"/>
            <p:cNvGrpSpPr/>
            <p:nvPr/>
          </p:nvGrpSpPr>
          <p:grpSpPr>
            <a:xfrm>
              <a:off x="4029436" y="3274283"/>
              <a:ext cx="1978366" cy="496118"/>
              <a:chOff x="4201957" y="2920474"/>
              <a:chExt cx="1813379" cy="454744"/>
            </a:xfrm>
          </p:grpSpPr>
          <p:sp>
            <p:nvSpPr>
              <p:cNvPr id="37" name="矩形 36"/>
              <p:cNvSpPr/>
              <p:nvPr/>
            </p:nvSpPr>
            <p:spPr>
              <a:xfrm>
                <a:off x="4313824" y="2920474"/>
                <a:ext cx="1590589" cy="454744"/>
              </a:xfrm>
              <a:prstGeom prst="rect">
                <a:avLst/>
              </a:prstGeom>
              <a:solidFill>
                <a:schemeClr val="accent3">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38" name="文本框 37"/>
              <p:cNvSpPr txBox="1"/>
              <p:nvPr/>
            </p:nvSpPr>
            <p:spPr>
              <a:xfrm>
                <a:off x="4201957" y="2990888"/>
                <a:ext cx="1813379" cy="29728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en-US" altLang="zh-CN" sz="1800" kern="0" dirty="0">
                    <a:solidFill>
                      <a:srgbClr val="FFFFFF"/>
                    </a:solidFill>
                    <a:latin typeface="微软雅黑 Light" panose="020B0502040204020203" charset="-122"/>
                    <a:ea typeface="微软雅黑 Light" panose="020B0502040204020203" charset="-122"/>
                    <a:cs typeface="+mn-ea"/>
                    <a:sym typeface="+mn-lt"/>
                  </a:rPr>
                  <a:t>user</a:t>
                </a:r>
                <a:endParaRPr lang="zh-CN" altLang="en-US" sz="1800" kern="0" dirty="0">
                  <a:solidFill>
                    <a:srgbClr val="FFFFFF"/>
                  </a:solidFill>
                  <a:latin typeface="微软雅黑 Light" panose="020B0502040204020203" charset="-122"/>
                  <a:ea typeface="微软雅黑 Light" panose="020B0502040204020203" charset="-122"/>
                  <a:cs typeface="+mn-ea"/>
                  <a:sym typeface="+mn-lt"/>
                </a:endParaRPr>
              </a:p>
            </p:txBody>
          </p:sp>
        </p:grpSp>
        <p:grpSp>
          <p:nvGrpSpPr>
            <p:cNvPr id="39" name="组合 38"/>
            <p:cNvGrpSpPr/>
            <p:nvPr/>
          </p:nvGrpSpPr>
          <p:grpSpPr>
            <a:xfrm>
              <a:off x="6183811" y="3274283"/>
              <a:ext cx="1978366" cy="496118"/>
              <a:chOff x="6176666" y="2920474"/>
              <a:chExt cx="1813379" cy="454744"/>
            </a:xfrm>
          </p:grpSpPr>
          <p:sp>
            <p:nvSpPr>
              <p:cNvPr id="40" name="矩形 39"/>
              <p:cNvSpPr/>
              <p:nvPr/>
            </p:nvSpPr>
            <p:spPr>
              <a:xfrm>
                <a:off x="6287588" y="2920474"/>
                <a:ext cx="1590589" cy="454744"/>
              </a:xfrm>
              <a:prstGeom prst="rect">
                <a:avLst/>
              </a:prstGeom>
              <a:solidFill>
                <a:schemeClr val="accent3">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41" name="文本框 40"/>
              <p:cNvSpPr txBox="1"/>
              <p:nvPr/>
            </p:nvSpPr>
            <p:spPr>
              <a:xfrm>
                <a:off x="6176666" y="2990888"/>
                <a:ext cx="1813379" cy="29728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en-US" altLang="zh-CN" sz="1800" kern="0" dirty="0">
                    <a:solidFill>
                      <a:srgbClr val="FFFFFF"/>
                    </a:solidFill>
                    <a:latin typeface="微软雅黑 Light" panose="020B0502040204020203" charset="-122"/>
                    <a:ea typeface="微软雅黑 Light" panose="020B0502040204020203" charset="-122"/>
                    <a:cs typeface="+mn-ea"/>
                    <a:sym typeface="+mn-lt"/>
                  </a:rPr>
                  <a:t> activities</a:t>
                </a:r>
                <a:endParaRPr lang="zh-CN" altLang="en-US" sz="1800" kern="0" dirty="0">
                  <a:solidFill>
                    <a:srgbClr val="FFFFFF"/>
                  </a:solidFill>
                  <a:latin typeface="微软雅黑 Light" panose="020B0502040204020203" charset="-122"/>
                  <a:ea typeface="微软雅黑 Light" panose="020B0502040204020203" charset="-122"/>
                  <a:cs typeface="+mn-ea"/>
                  <a:sym typeface="+mn-lt"/>
                </a:endParaRPr>
              </a:p>
            </p:txBody>
          </p:sp>
        </p:grpSp>
        <p:grpSp>
          <p:nvGrpSpPr>
            <p:cNvPr id="42" name="组合 41"/>
            <p:cNvGrpSpPr/>
            <p:nvPr/>
          </p:nvGrpSpPr>
          <p:grpSpPr>
            <a:xfrm>
              <a:off x="8346514" y="3274283"/>
              <a:ext cx="1978366" cy="496118"/>
              <a:chOff x="8159009" y="2920474"/>
              <a:chExt cx="1813379" cy="454744"/>
            </a:xfrm>
          </p:grpSpPr>
          <p:sp>
            <p:nvSpPr>
              <p:cNvPr id="43" name="矩形 42"/>
              <p:cNvSpPr/>
              <p:nvPr/>
            </p:nvSpPr>
            <p:spPr>
              <a:xfrm>
                <a:off x="8261351" y="2920474"/>
                <a:ext cx="1590589" cy="454744"/>
              </a:xfrm>
              <a:prstGeom prst="rect">
                <a:avLst/>
              </a:prstGeom>
              <a:solidFill>
                <a:schemeClr val="accent4">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44" name="文本框 43"/>
              <p:cNvSpPr txBox="1"/>
              <p:nvPr/>
            </p:nvSpPr>
            <p:spPr>
              <a:xfrm>
                <a:off x="8159009" y="2990888"/>
                <a:ext cx="1813379" cy="29728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EventRegist</a:t>
                </a:r>
              </a:p>
            </p:txBody>
          </p:sp>
        </p:grpSp>
        <p:grpSp>
          <p:nvGrpSpPr>
            <p:cNvPr id="45" name="组合 44"/>
            <p:cNvGrpSpPr/>
            <p:nvPr/>
          </p:nvGrpSpPr>
          <p:grpSpPr>
            <a:xfrm>
              <a:off x="1916954" y="4368136"/>
              <a:ext cx="1157121" cy="966596"/>
              <a:chOff x="2265647" y="3923105"/>
              <a:chExt cx="1060621" cy="885986"/>
            </a:xfrm>
          </p:grpSpPr>
          <p:sp>
            <p:nvSpPr>
              <p:cNvPr id="46" name="矩形 45"/>
              <p:cNvSpPr/>
              <p:nvPr/>
            </p:nvSpPr>
            <p:spPr>
              <a:xfrm rot="5400000">
                <a:off x="2352964" y="3835787"/>
                <a:ext cx="885986" cy="1060621"/>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47" name="文本框 46"/>
              <p:cNvSpPr txBox="1"/>
              <p:nvPr/>
            </p:nvSpPr>
            <p:spPr>
              <a:xfrm>
                <a:off x="2327934" y="3990630"/>
                <a:ext cx="956422" cy="722410"/>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Message</a:t>
                </a:r>
              </a:p>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Controller</a:t>
                </a:r>
              </a:p>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留言板功能</a:t>
                </a:r>
              </a:p>
            </p:txBody>
          </p:sp>
        </p:grpSp>
        <p:grpSp>
          <p:nvGrpSpPr>
            <p:cNvPr id="48" name="组合 47"/>
            <p:cNvGrpSpPr/>
            <p:nvPr/>
          </p:nvGrpSpPr>
          <p:grpSpPr>
            <a:xfrm>
              <a:off x="2730201" y="5445475"/>
              <a:ext cx="1263179" cy="1014862"/>
              <a:chOff x="3011072" y="4910598"/>
              <a:chExt cx="1157836" cy="930227"/>
            </a:xfrm>
          </p:grpSpPr>
          <p:sp>
            <p:nvSpPr>
              <p:cNvPr id="49" name="矩形 48"/>
              <p:cNvSpPr/>
              <p:nvPr/>
            </p:nvSpPr>
            <p:spPr>
              <a:xfrm rot="5400000">
                <a:off x="3124876" y="4796793"/>
                <a:ext cx="930227" cy="1157836"/>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50" name="文本框 49"/>
              <p:cNvSpPr txBox="1"/>
              <p:nvPr/>
            </p:nvSpPr>
            <p:spPr>
              <a:xfrm>
                <a:off x="3059678" y="5006647"/>
                <a:ext cx="1049562" cy="416215"/>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SendMail</a:t>
                </a:r>
              </a:p>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Controlle</a:t>
                </a:r>
                <a:r>
                  <a:rPr lang="zh-CN" altLang="en-US" sz="1100" b="0" kern="0" dirty="0">
                    <a:solidFill>
                      <a:srgbClr val="000000"/>
                    </a:solidFill>
                    <a:latin typeface="微软雅黑 Light" panose="020B0502040204020203" charset="-122"/>
                    <a:ea typeface="微软雅黑 Light" panose="020B0502040204020203" charset="-122"/>
                    <a:cs typeface="+mn-ea"/>
                    <a:sym typeface="+mn-lt"/>
                  </a:rPr>
                  <a:t>r</a:t>
                </a:r>
              </a:p>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邮箱发送消息，便于沟通</a:t>
                </a:r>
              </a:p>
            </p:txBody>
          </p:sp>
        </p:grpSp>
        <p:grpSp>
          <p:nvGrpSpPr>
            <p:cNvPr id="54" name="组合 53"/>
            <p:cNvGrpSpPr/>
            <p:nvPr/>
          </p:nvGrpSpPr>
          <p:grpSpPr>
            <a:xfrm>
              <a:off x="4029038" y="4363370"/>
              <a:ext cx="1937002" cy="783057"/>
              <a:chOff x="4201592" y="3918736"/>
              <a:chExt cx="1775465" cy="717753"/>
            </a:xfrm>
          </p:grpSpPr>
          <p:sp>
            <p:nvSpPr>
              <p:cNvPr id="55" name="矩形 54"/>
              <p:cNvSpPr/>
              <p:nvPr/>
            </p:nvSpPr>
            <p:spPr>
              <a:xfrm rot="5400000">
                <a:off x="4730448" y="3389880"/>
                <a:ext cx="717753" cy="1775465"/>
              </a:xfrm>
              <a:prstGeom prst="rect">
                <a:avLst/>
              </a:prstGeom>
              <a:noFill/>
              <a:ln w="12700">
                <a:solidFill>
                  <a:srgbClr val="EE7E30"/>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56" name="文本框 55"/>
              <p:cNvSpPr txBox="1"/>
              <p:nvPr/>
            </p:nvSpPr>
            <p:spPr>
              <a:xfrm>
                <a:off x="4272902" y="3966179"/>
                <a:ext cx="1630518" cy="564656"/>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用户详细信息</a:t>
                </a:r>
              </a:p>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通过外键与Message、</a:t>
                </a:r>
                <a:r>
                  <a:rPr lang="zh-CN" altLang="en-US" sz="1100" b="0" kern="0" dirty="0">
                    <a:solidFill>
                      <a:schemeClr val="tx1"/>
                    </a:solidFill>
                    <a:latin typeface="微软雅黑 Light" panose="020B0502040204020203" charset="-122"/>
                    <a:ea typeface="微软雅黑 Light" panose="020B0502040204020203" charset="-122"/>
                    <a:cs typeface="+mn-ea"/>
                    <a:sym typeface="+mn-lt"/>
                  </a:rPr>
                  <a:t>EventRegist相连接</a:t>
                </a:r>
                <a:endParaRPr lang="zh-CN" altLang="en-US" sz="1100" b="0" kern="0" dirty="0">
                  <a:solidFill>
                    <a:srgbClr val="000000"/>
                  </a:solidFill>
                  <a:latin typeface="微软雅黑 Light" panose="020B0502040204020203" charset="-122"/>
                  <a:ea typeface="微软雅黑 Light" panose="020B0502040204020203" charset="-122"/>
                  <a:cs typeface="+mn-ea"/>
                  <a:sym typeface="+mn-lt"/>
                </a:endParaRPr>
              </a:p>
              <a:p>
                <a:pPr defTabSz="914400">
                  <a:defRPr/>
                </a:pPr>
                <a:endParaRPr lang="zh-CN" altLang="en-US" sz="1100" b="0" kern="0" dirty="0">
                  <a:solidFill>
                    <a:srgbClr val="000000"/>
                  </a:solidFill>
                  <a:latin typeface="微软雅黑 Light" panose="020B0502040204020203" charset="-122"/>
                  <a:ea typeface="微软雅黑 Light" panose="020B0502040204020203" charset="-122"/>
                  <a:cs typeface="+mn-ea"/>
                  <a:sym typeface="+mn-lt"/>
                </a:endParaRPr>
              </a:p>
            </p:txBody>
          </p:sp>
        </p:grpSp>
        <p:grpSp>
          <p:nvGrpSpPr>
            <p:cNvPr id="57" name="组合 56"/>
            <p:cNvGrpSpPr/>
            <p:nvPr/>
          </p:nvGrpSpPr>
          <p:grpSpPr>
            <a:xfrm>
              <a:off x="6380824" y="4289066"/>
              <a:ext cx="2027819" cy="858632"/>
              <a:chOff x="6357249" y="3850629"/>
              <a:chExt cx="1858706" cy="787026"/>
            </a:xfrm>
          </p:grpSpPr>
          <p:sp>
            <p:nvSpPr>
              <p:cNvPr id="58" name="矩形 57"/>
              <p:cNvSpPr/>
              <p:nvPr/>
            </p:nvSpPr>
            <p:spPr>
              <a:xfrm rot="5400000">
                <a:off x="6893380" y="3372127"/>
                <a:ext cx="787026" cy="1744029"/>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59" name="文本框 58"/>
              <p:cNvSpPr txBox="1"/>
              <p:nvPr/>
            </p:nvSpPr>
            <p:spPr>
              <a:xfrm>
                <a:off x="6357249" y="3918155"/>
                <a:ext cx="1858706" cy="718918"/>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多方面的活动信息</a:t>
                </a:r>
              </a:p>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对整个流程统计完整</a:t>
                </a:r>
              </a:p>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对整个</a:t>
                </a:r>
                <a:r>
                  <a:rPr lang="en-US" altLang="zh-CN" sz="1100" b="0" kern="0" dirty="0">
                    <a:solidFill>
                      <a:srgbClr val="000000"/>
                    </a:solidFill>
                    <a:latin typeface="微软雅黑 Light" panose="020B0502040204020203" charset="-122"/>
                    <a:ea typeface="微软雅黑 Light" panose="020B0502040204020203" charset="-122"/>
                    <a:cs typeface="+mn-ea"/>
                    <a:sym typeface="+mn-lt"/>
                  </a:rPr>
                  <a:t>CURD</a:t>
                </a:r>
                <a:r>
                  <a:rPr lang="zh-CN" altLang="en-US" sz="1100" b="0" kern="0" dirty="0">
                    <a:solidFill>
                      <a:srgbClr val="000000"/>
                    </a:solidFill>
                    <a:latin typeface="微软雅黑 Light" panose="020B0502040204020203" charset="-122"/>
                    <a:ea typeface="微软雅黑 Light" panose="020B0502040204020203" charset="-122"/>
                    <a:cs typeface="+mn-ea"/>
                    <a:sym typeface="+mn-lt"/>
                  </a:rPr>
                  <a:t>操作完整</a:t>
                </a:r>
              </a:p>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与</a:t>
                </a:r>
                <a:r>
                  <a:rPr lang="en-US" altLang="zh-CN" sz="1100" b="0" kern="0" dirty="0">
                    <a:solidFill>
                      <a:srgbClr val="000000"/>
                    </a:solidFill>
                    <a:latin typeface="微软雅黑 Light" panose="020B0502040204020203" charset="-122"/>
                    <a:ea typeface="微软雅黑 Light" panose="020B0502040204020203" charset="-122"/>
                    <a:cs typeface="+mn-ea"/>
                    <a:sym typeface="+mn-lt"/>
                  </a:rPr>
                  <a:t>user</a:t>
                </a:r>
                <a:r>
                  <a:rPr lang="zh-CN" altLang="en-US" sz="1100" b="0" kern="0" dirty="0">
                    <a:solidFill>
                      <a:srgbClr val="000000"/>
                    </a:solidFill>
                    <a:latin typeface="微软雅黑 Light" panose="020B0502040204020203" charset="-122"/>
                    <a:ea typeface="微软雅黑 Light" panose="020B0502040204020203" charset="-122"/>
                    <a:cs typeface="+mn-ea"/>
                    <a:sym typeface="+mn-lt"/>
                  </a:rPr>
                  <a:t>和</a:t>
                </a:r>
                <a:r>
                  <a:rPr lang="en-US" altLang="zh-CN" sz="1100" b="0" kern="0" dirty="0">
                    <a:solidFill>
                      <a:srgbClr val="000000"/>
                    </a:solidFill>
                    <a:latin typeface="微软雅黑 Light" panose="020B0502040204020203" charset="-122"/>
                    <a:ea typeface="微软雅黑 Light" panose="020B0502040204020203" charset="-122"/>
                    <a:cs typeface="+mn-ea"/>
                    <a:sym typeface="+mn-lt"/>
                  </a:rPr>
                  <a:t>EvenRegist</a:t>
                </a:r>
                <a:r>
                  <a:rPr lang="zh-CN" altLang="en-US" sz="1100" b="0" kern="0" dirty="0">
                    <a:solidFill>
                      <a:srgbClr val="000000"/>
                    </a:solidFill>
                    <a:latin typeface="微软雅黑 Light" panose="020B0502040204020203" charset="-122"/>
                    <a:ea typeface="微软雅黑 Light" panose="020B0502040204020203" charset="-122"/>
                    <a:cs typeface="+mn-ea"/>
                    <a:sym typeface="+mn-lt"/>
                  </a:rPr>
                  <a:t>表相关联</a:t>
                </a:r>
              </a:p>
            </p:txBody>
          </p:sp>
        </p:grpSp>
        <p:grpSp>
          <p:nvGrpSpPr>
            <p:cNvPr id="60" name="组合 59"/>
            <p:cNvGrpSpPr/>
            <p:nvPr/>
          </p:nvGrpSpPr>
          <p:grpSpPr>
            <a:xfrm>
              <a:off x="6247480" y="5589717"/>
              <a:ext cx="2282488" cy="914519"/>
              <a:chOff x="6235025" y="5042811"/>
              <a:chExt cx="2092139" cy="838252"/>
            </a:xfrm>
          </p:grpSpPr>
          <p:sp>
            <p:nvSpPr>
              <p:cNvPr id="61" name="矩形 60"/>
              <p:cNvSpPr/>
              <p:nvPr/>
            </p:nvSpPr>
            <p:spPr>
              <a:xfrm rot="5400000">
                <a:off x="6861968" y="4415867"/>
                <a:ext cx="838252" cy="2092139"/>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62" name="文本框 61"/>
              <p:cNvSpPr txBox="1"/>
              <p:nvPr/>
            </p:nvSpPr>
            <p:spPr>
              <a:xfrm>
                <a:off x="6367748" y="5103351"/>
                <a:ext cx="1893636" cy="69452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000" b="0">
                    <a:solidFill>
                      <a:schemeClr val="tx1"/>
                    </a:solidFill>
                    <a:sym typeface="+mn-ea"/>
                  </a:rPr>
                  <a:t>实现各种有关活动表的操作</a:t>
                </a:r>
              </a:p>
              <a:p>
                <a:pPr defTabSz="914400">
                  <a:defRPr/>
                </a:pPr>
                <a:r>
                  <a:rPr lang="zh-CN" altLang="en-US" sz="1000" b="0" kern="0" dirty="0">
                    <a:solidFill>
                      <a:schemeClr val="tx1"/>
                    </a:solidFill>
                    <a:latin typeface="微软雅黑 Light" panose="020B0502040204020203" charset="-122"/>
                    <a:ea typeface="微软雅黑 Light" panose="020B0502040204020203" charset="-122"/>
                    <a:cs typeface="+mn-ea"/>
                    <a:sym typeface="+mn-ea"/>
                  </a:rPr>
                  <a:t>亮点：时间数据覆盖完整，能自注入当前时间</a:t>
                </a:r>
              </a:p>
              <a:p>
                <a:pPr defTabSz="914400">
                  <a:defRPr/>
                </a:pPr>
                <a:r>
                  <a:rPr lang="zh-CN" altLang="en-US" sz="1000" b="0" kern="0" dirty="0">
                    <a:solidFill>
                      <a:schemeClr val="tx1"/>
                    </a:solidFill>
                    <a:latin typeface="微软雅黑 Light" panose="020B0502040204020203" charset="-122"/>
                    <a:ea typeface="微软雅黑 Light" panose="020B0502040204020203" charset="-122"/>
                    <a:cs typeface="+mn-ea"/>
                    <a:sym typeface="+mn-ea"/>
                  </a:rPr>
                  <a:t>能根据需求返回各种标签类型的活动详情，</a:t>
                </a:r>
              </a:p>
            </p:txBody>
          </p:sp>
        </p:grpSp>
        <p:grpSp>
          <p:nvGrpSpPr>
            <p:cNvPr id="63" name="组合 62"/>
            <p:cNvGrpSpPr/>
            <p:nvPr/>
          </p:nvGrpSpPr>
          <p:grpSpPr>
            <a:xfrm>
              <a:off x="8596405" y="4368451"/>
              <a:ext cx="1728695" cy="1180619"/>
              <a:chOff x="8388060" y="3923393"/>
              <a:chExt cx="1584528" cy="1082160"/>
            </a:xfrm>
          </p:grpSpPr>
          <p:sp>
            <p:nvSpPr>
              <p:cNvPr id="64" name="矩形 63"/>
              <p:cNvSpPr/>
              <p:nvPr/>
            </p:nvSpPr>
            <p:spPr>
              <a:xfrm rot="5400000">
                <a:off x="8654088" y="3657365"/>
                <a:ext cx="1052472" cy="1584528"/>
              </a:xfrm>
              <a:prstGeom prst="rect">
                <a:avLst/>
              </a:prstGeom>
              <a:noFill/>
              <a:ln w="12700">
                <a:solidFill>
                  <a:srgbClr val="EE7E30"/>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65" name="文本框 64"/>
              <p:cNvSpPr txBox="1"/>
              <p:nvPr/>
            </p:nvSpPr>
            <p:spPr>
              <a:xfrm>
                <a:off x="8451511" y="3966470"/>
                <a:ext cx="1480911" cy="1039083"/>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作为中间桥梁与用户与活动相连接</a:t>
                </a:r>
              </a:p>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作为参加活动的记录表与反馈，能记录到用户与会记录</a:t>
                </a:r>
              </a:p>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还具有活动打分</a:t>
                </a:r>
              </a:p>
            </p:txBody>
          </p:sp>
        </p:grpSp>
        <p:grpSp>
          <p:nvGrpSpPr>
            <p:cNvPr id="66" name="组合 65"/>
            <p:cNvGrpSpPr/>
            <p:nvPr/>
          </p:nvGrpSpPr>
          <p:grpSpPr>
            <a:xfrm>
              <a:off x="8665278" y="5830994"/>
              <a:ext cx="1797919" cy="668107"/>
              <a:chOff x="8451190" y="5263967"/>
              <a:chExt cx="1647981" cy="612390"/>
            </a:xfrm>
          </p:grpSpPr>
          <p:sp>
            <p:nvSpPr>
              <p:cNvPr id="67" name="矩形: 圆角 66"/>
              <p:cNvSpPr/>
              <p:nvPr/>
            </p:nvSpPr>
            <p:spPr>
              <a:xfrm rot="5400000">
                <a:off x="8968985" y="4746171"/>
                <a:ext cx="612390" cy="1647981"/>
              </a:xfrm>
              <a:prstGeom prst="roundRect">
                <a:avLst>
                  <a:gd name="adj" fmla="val 0"/>
                </a:avLst>
              </a:prstGeom>
              <a:noFill/>
              <a:ln w="12700">
                <a:solidFill>
                  <a:srgbClr val="EE7E30"/>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68" name="文本框 67"/>
              <p:cNvSpPr txBox="1"/>
              <p:nvPr/>
            </p:nvSpPr>
            <p:spPr>
              <a:xfrm>
                <a:off x="8459536" y="5321579"/>
                <a:ext cx="1544945" cy="457546"/>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能记录到用户与会记录</a:t>
                </a:r>
              </a:p>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还具有活动打分功能</a:t>
                </a:r>
              </a:p>
              <a:p>
                <a:pPr defTabSz="914400">
                  <a:defRPr/>
                </a:pPr>
                <a:r>
                  <a:rPr lang="zh-CN" altLang="en-US" sz="1100" b="0" kern="0" dirty="0">
                    <a:solidFill>
                      <a:srgbClr val="000000"/>
                    </a:solidFill>
                    <a:latin typeface="微软雅黑 Light" panose="020B0502040204020203" charset="-122"/>
                    <a:ea typeface="微软雅黑 Light" panose="020B0502040204020203" charset="-122"/>
                    <a:cs typeface="+mn-ea"/>
                    <a:sym typeface="+mn-lt"/>
                  </a:rPr>
                  <a:t>活动结束后能进行反馈</a:t>
                </a:r>
              </a:p>
              <a:p>
                <a:pPr defTabSz="914400">
                  <a:defRPr/>
                </a:pPr>
                <a:endParaRPr lang="zh-CN" altLang="en-US" sz="1100" b="0" kern="0" dirty="0">
                  <a:solidFill>
                    <a:srgbClr val="000000"/>
                  </a:solidFill>
                  <a:latin typeface="微软雅黑 Light" panose="020B0502040204020203" charset="-122"/>
                  <a:ea typeface="微软雅黑 Light" panose="020B0502040204020203" charset="-122"/>
                  <a:cs typeface="+mn-ea"/>
                  <a:sym typeface="+mn-lt"/>
                </a:endParaRPr>
              </a:p>
            </p:txBody>
          </p:sp>
        </p:grpSp>
      </p:grpSp>
      <p:sp>
        <p:nvSpPr>
          <p:cNvPr id="70" name="文本框 69"/>
          <p:cNvSpPr txBox="1"/>
          <p:nvPr/>
        </p:nvSpPr>
        <p:spPr>
          <a:xfrm>
            <a:off x="2417445" y="488315"/>
            <a:ext cx="3746500" cy="583565"/>
          </a:xfrm>
          <a:prstGeom prst="rect">
            <a:avLst/>
          </a:prstGeom>
          <a:noFill/>
        </p:spPr>
        <p:txBody>
          <a:bodyPr wrap="square" rtlCol="0">
            <a:spAutoFit/>
            <a:scene3d>
              <a:camera prst="orthographicFront"/>
              <a:lightRig rig="threePt" dir="t"/>
            </a:scene3d>
            <a:sp3d contourW="12700"/>
          </a:bodyPr>
          <a:lstStyle/>
          <a:p>
            <a:pPr defTabSz="457200"/>
            <a:r>
              <a:rPr lang="zh-CN" altLang="en-US" sz="3200" dirty="0">
                <a:solidFill>
                  <a:srgbClr val="000000"/>
                </a:solidFill>
                <a:latin typeface="微软雅黑 Light" panose="020B0502040204020203" charset="-122"/>
                <a:ea typeface="微软雅黑 Light" panose="020B0502040204020203" charset="-122"/>
                <a:cs typeface="+mn-ea"/>
                <a:sym typeface="+mn-lt"/>
              </a:rPr>
              <a:t>对象分析</a:t>
            </a:r>
          </a:p>
        </p:txBody>
      </p:sp>
      <p:pic>
        <p:nvPicPr>
          <p:cNvPr id="72" name="图片 71"/>
          <p:cNvPicPr>
            <a:picLocks noChangeAspect="1"/>
          </p:cNvPicPr>
          <p:nvPr/>
        </p:nvPicPr>
        <p:blipFill rotWithShape="1">
          <a:blip r:embed="rId3" cstate="screen"/>
          <a:srcRect b="-1379"/>
          <a:stretch>
            <a:fillRect/>
          </a:stretch>
        </p:blipFill>
        <p:spPr>
          <a:xfrm flipV="1">
            <a:off x="300520" y="177063"/>
            <a:ext cx="1970373" cy="1660676"/>
          </a:xfrm>
          <a:prstGeom prst="rect">
            <a:avLst/>
          </a:prstGeom>
        </p:spPr>
      </p:pic>
      <p:cxnSp>
        <p:nvCxnSpPr>
          <p:cNvPr id="77" name="直接连接符 76"/>
          <p:cNvCxnSpPr>
            <a:stCxn id="55" idx="3"/>
          </p:cNvCxnSpPr>
          <p:nvPr/>
        </p:nvCxnSpPr>
        <p:spPr>
          <a:xfrm>
            <a:off x="4612005" y="4956810"/>
            <a:ext cx="18415" cy="298450"/>
          </a:xfrm>
          <a:prstGeom prst="line">
            <a:avLst/>
          </a:prstGeom>
          <a:ln>
            <a:solidFill>
              <a:schemeClr val="bg2">
                <a:lumMod val="90000"/>
              </a:schemeClr>
            </a:solidFill>
          </a:ln>
        </p:spPr>
        <p:style>
          <a:lnRef idx="2">
            <a:schemeClr val="accent1"/>
          </a:lnRef>
          <a:fillRef idx="0">
            <a:srgbClr val="FFFFFF"/>
          </a:fillRef>
          <a:effectRef idx="0">
            <a:srgbClr val="FFFFFF"/>
          </a:effectRef>
          <a:fontRef idx="minor">
            <a:schemeClr val="tx1"/>
          </a:fontRef>
        </p:style>
      </p:cxnSp>
      <p:sp>
        <p:nvSpPr>
          <p:cNvPr id="78" name="矩形 77"/>
          <p:cNvSpPr/>
          <p:nvPr/>
        </p:nvSpPr>
        <p:spPr>
          <a:xfrm>
            <a:off x="3748405" y="5301615"/>
            <a:ext cx="1943735" cy="86423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文本框 78"/>
          <p:cNvSpPr txBox="1"/>
          <p:nvPr/>
        </p:nvSpPr>
        <p:spPr>
          <a:xfrm>
            <a:off x="3790950" y="5377180"/>
            <a:ext cx="1819910" cy="706755"/>
          </a:xfrm>
          <a:prstGeom prst="rect">
            <a:avLst/>
          </a:prstGeom>
          <a:noFill/>
        </p:spPr>
        <p:txBody>
          <a:bodyPr wrap="square" rtlCol="0">
            <a:spAutoFit/>
          </a:bodyPr>
          <a:lstStyle/>
          <a:p>
            <a:r>
              <a:rPr lang="zh-CN" altLang="en-US" sz="1000"/>
              <a:t>实现各种有关用户表的操作</a:t>
            </a:r>
          </a:p>
          <a:p>
            <a:r>
              <a:rPr lang="zh-CN" altLang="en-US" sz="1000"/>
              <a:t>亮点：分权限等级执行相应操作，有用户喜好进行推荐，</a:t>
            </a:r>
          </a:p>
          <a:p>
            <a:r>
              <a:rPr lang="zh-CN" altLang="en-US" sz="1000"/>
              <a:t>覆盖信息量全面</a:t>
            </a:r>
          </a:p>
        </p:txBody>
      </p:sp>
      <p:cxnSp>
        <p:nvCxnSpPr>
          <p:cNvPr id="83" name="直接连接符 82"/>
          <p:cNvCxnSpPr>
            <a:endCxn id="61" idx="1"/>
          </p:cNvCxnSpPr>
          <p:nvPr/>
        </p:nvCxnSpPr>
        <p:spPr>
          <a:xfrm flipH="1">
            <a:off x="7168515" y="5028565"/>
            <a:ext cx="6350" cy="431800"/>
          </a:xfrm>
          <a:prstGeom prst="line">
            <a:avLst/>
          </a:prstGeom>
          <a:ln>
            <a:solidFill>
              <a:schemeClr val="tx2">
                <a:lumMod val="40000"/>
                <a:lumOff val="60000"/>
              </a:schemeClr>
            </a:solidFill>
          </a:ln>
        </p:spPr>
        <p:style>
          <a:lnRef idx="2">
            <a:schemeClr val="accent1"/>
          </a:lnRef>
          <a:fillRef idx="0">
            <a:srgbClr val="FFFFFF"/>
          </a:fillRef>
          <a:effectRef idx="0">
            <a:srgbClr val="FFFFFF"/>
          </a:effectRef>
          <a:fontRef idx="minor">
            <a:schemeClr val="tx1"/>
          </a:fontRef>
        </p:style>
      </p:cxnSp>
      <p:cxnSp>
        <p:nvCxnSpPr>
          <p:cNvPr id="84" name="直接连接符 83"/>
          <p:cNvCxnSpPr>
            <a:stCxn id="65" idx="2"/>
          </p:cNvCxnSpPr>
          <p:nvPr/>
        </p:nvCxnSpPr>
        <p:spPr>
          <a:xfrm>
            <a:off x="9397365" y="5414010"/>
            <a:ext cx="6985" cy="328295"/>
          </a:xfrm>
          <a:prstGeom prst="line">
            <a:avLst/>
          </a:prstGeom>
          <a:ln>
            <a:solidFill>
              <a:schemeClr val="tx2">
                <a:lumMod val="40000"/>
                <a:lumOff val="60000"/>
              </a:schemeClr>
            </a:solidFill>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98657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srcRect/>
          <a:stretch>
            <a:fillRect/>
          </a:stretch>
        </p:blipFill>
        <p:spPr>
          <a:xfrm>
            <a:off x="631742" y="1614606"/>
            <a:ext cx="7253930" cy="5243742"/>
          </a:xfrm>
          <a:prstGeom prst="rect">
            <a:avLst/>
          </a:prstGeom>
        </p:spPr>
      </p:pic>
      <p:sp>
        <p:nvSpPr>
          <p:cNvPr id="9" name="文本框 8"/>
          <p:cNvSpPr txBox="1"/>
          <p:nvPr/>
        </p:nvSpPr>
        <p:spPr>
          <a:xfrm rot="5400000">
            <a:off x="8960958" y="412778"/>
            <a:ext cx="3600986" cy="315429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srgbClr val="EE7E30"/>
                </a:solidFill>
                <a:effectLst/>
                <a:uLnTx/>
                <a:uFillTx/>
                <a:latin typeface="微软雅黑 Light" panose="020B0502040204020203" charset="-122"/>
                <a:ea typeface="微软雅黑 Light" panose="020B0502040204020203" charset="-122"/>
                <a:cs typeface="+mn-ea"/>
                <a:sym typeface="+mn-lt"/>
              </a:rPr>
              <a:t>3.2</a:t>
            </a:r>
            <a:endParaRPr kumimoji="0" lang="zh-CN" altLang="en-US" sz="19900" b="0" i="0" u="none" strike="noStrike" kern="1200" cap="none" spc="0" normalizeH="0" baseline="0" noProof="0" dirty="0">
              <a:ln>
                <a:noFill/>
              </a:ln>
              <a:solidFill>
                <a:srgbClr val="EE7E30"/>
              </a:solidFill>
              <a:effectLst/>
              <a:uLnTx/>
              <a:uFillTx/>
              <a:latin typeface="微软雅黑 Light" panose="020B0502040204020203" charset="-122"/>
              <a:ea typeface="微软雅黑 Light" panose="020B0502040204020203" charset="-122"/>
              <a:cs typeface="+mn-ea"/>
              <a:sym typeface="+mn-lt"/>
            </a:endParaRPr>
          </a:p>
        </p:txBody>
      </p:sp>
      <p:grpSp>
        <p:nvGrpSpPr>
          <p:cNvPr id="2" name="组合 1"/>
          <p:cNvGrpSpPr/>
          <p:nvPr/>
        </p:nvGrpSpPr>
        <p:grpSpPr>
          <a:xfrm>
            <a:off x="4637187" y="1557586"/>
            <a:ext cx="7552908" cy="2880320"/>
            <a:chOff x="4637791" y="1508197"/>
            <a:chExt cx="7553891" cy="2880694"/>
          </a:xfrm>
        </p:grpSpPr>
        <p:sp>
          <p:nvSpPr>
            <p:cNvPr id="5" name="文本框 4"/>
            <p:cNvSpPr txBox="1"/>
            <p:nvPr/>
          </p:nvSpPr>
          <p:spPr>
            <a:xfrm>
              <a:off x="4637791" y="1508197"/>
              <a:ext cx="4547705" cy="1569864"/>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9600" b="1" i="0" u="none" strike="noStrike" kern="1200" cap="none" spc="0" normalizeH="0" baseline="0" noProof="0" dirty="0">
                  <a:ln>
                    <a:noFill/>
                  </a:ln>
                  <a:solidFill>
                    <a:srgbClr val="000000"/>
                  </a:solidFill>
                  <a:effectLst/>
                  <a:uLnTx/>
                  <a:uFillTx/>
                  <a:latin typeface="MS UI Gothic" panose="020B0600070205080204" pitchFamily="34" charset="-128"/>
                  <a:ea typeface="MS UI Gothic" panose="020B0600070205080204" pitchFamily="34" charset="-128"/>
                  <a:cs typeface="Nirmala UI" panose="020B0502040204020203" pitchFamily="34" charset="0"/>
                  <a:sym typeface="+mn-lt"/>
                </a:rPr>
                <a:t>移动端</a:t>
              </a:r>
            </a:p>
          </p:txBody>
        </p:sp>
        <p:sp>
          <p:nvSpPr>
            <p:cNvPr id="6" name="文本框 5"/>
            <p:cNvSpPr txBox="1"/>
            <p:nvPr/>
          </p:nvSpPr>
          <p:spPr>
            <a:xfrm>
              <a:off x="8053483" y="3644574"/>
              <a:ext cx="4138199" cy="744317"/>
            </a:xfrm>
            <a:prstGeom prst="rect">
              <a:avLst/>
            </a:prstGeom>
            <a:noFill/>
          </p:spPr>
          <p:txBody>
            <a:bodyPr wrap="square">
              <a:no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ea"/>
                  <a:sym typeface="+mn-lt"/>
                </a:rPr>
                <a:t>by</a:t>
              </a:r>
              <a:r>
                <a:rPr kumimoji="0" lang="zh-CN" altLang="en-US" sz="32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ea"/>
                  <a:sym typeface="+mn-lt"/>
                </a:rPr>
                <a:t>：兰天阳</a:t>
              </a:r>
              <a:r>
                <a:rPr kumimoji="0" lang="en-US" altLang="zh-CN" sz="32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ea"/>
                  <a:sym typeface="+mn-lt"/>
                </a:rPr>
                <a:t>&amp;</a:t>
              </a:r>
              <a:r>
                <a:rPr lang="zh-CN" altLang="en-US" sz="3200" dirty="0">
                  <a:solidFill>
                    <a:srgbClr val="000000"/>
                  </a:solidFill>
                  <a:latin typeface="微软雅黑 Light" panose="020B0502040204020203" charset="-122"/>
                  <a:ea typeface="微软雅黑 Light" panose="020B0502040204020203" charset="-122"/>
                  <a:cs typeface="+mn-ea"/>
                  <a:sym typeface="+mn-lt"/>
                </a:rPr>
                <a:t>张世纪</a:t>
              </a:r>
              <a:endParaRPr kumimoji="0" lang="zh-CN" altLang="en-US" sz="32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ea"/>
                <a:sym typeface="+mn-lt"/>
              </a:endParaRPr>
            </a:p>
          </p:txBody>
        </p:sp>
        <p:cxnSp>
          <p:nvCxnSpPr>
            <p:cNvPr id="7" name="直接连接符 6"/>
            <p:cNvCxnSpPr/>
            <p:nvPr/>
          </p:nvCxnSpPr>
          <p:spPr>
            <a:xfrm>
              <a:off x="4749800" y="3084294"/>
              <a:ext cx="596900"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68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2350790" y="346775"/>
            <a:ext cx="37465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dirty="0">
                <a:solidFill>
                  <a:srgbClr val="000000"/>
                </a:solidFill>
                <a:latin typeface="微软雅黑 Light" panose="020B0502040204020203" charset="-122"/>
                <a:ea typeface="微软雅黑 Light" panose="020B0502040204020203" charset="-122"/>
                <a:cs typeface="+mn-ea"/>
                <a:sym typeface="+mn-lt"/>
              </a:rPr>
              <a:t>框架选择</a:t>
            </a:r>
          </a:p>
        </p:txBody>
      </p:sp>
      <p:pic>
        <p:nvPicPr>
          <p:cNvPr id="38" name="图片 37"/>
          <p:cNvPicPr>
            <a:picLocks noChangeAspect="1"/>
          </p:cNvPicPr>
          <p:nvPr/>
        </p:nvPicPr>
        <p:blipFill rotWithShape="1">
          <a:blip r:embed="rId15" cstate="screen"/>
          <a:srcRect b="-1379"/>
          <a:stretch>
            <a:fillRect/>
          </a:stretch>
        </p:blipFill>
        <p:spPr>
          <a:xfrm flipV="1">
            <a:off x="300520" y="177063"/>
            <a:ext cx="1970373" cy="1660676"/>
          </a:xfrm>
          <a:prstGeom prst="rect">
            <a:avLst/>
          </a:prstGeom>
        </p:spPr>
      </p:pic>
      <p:grpSp>
        <p:nvGrpSpPr>
          <p:cNvPr id="7" name="组合 6"/>
          <p:cNvGrpSpPr/>
          <p:nvPr>
            <p:custDataLst>
              <p:tags r:id="rId1"/>
            </p:custDataLst>
          </p:nvPr>
        </p:nvGrpSpPr>
        <p:grpSpPr>
          <a:xfrm>
            <a:off x="128905" y="2423159"/>
            <a:ext cx="3630295" cy="3797936"/>
            <a:chOff x="692073" y="1706997"/>
            <a:chExt cx="3183670" cy="2572854"/>
          </a:xfrm>
        </p:grpSpPr>
        <p:sp>
          <p:nvSpPr>
            <p:cNvPr id="1493" name="Shape 1493"/>
            <p:cNvSpPr/>
            <p:nvPr>
              <p:custDataLst>
                <p:tags r:id="rId8"/>
              </p:custDataLst>
            </p:nvPr>
          </p:nvSpPr>
          <p:spPr>
            <a:xfrm>
              <a:off x="692073" y="1944000"/>
              <a:ext cx="3183670" cy="2335851"/>
            </a:xfrm>
            <a:prstGeom prst="rect">
              <a:avLst/>
            </a:prstGeom>
            <a:blipFill>
              <a:blip r:embed="rId16"/>
              <a:tile tx="0" ty="0" sx="100000" sy="100000" flip="none" algn="tl"/>
            </a:blipFill>
            <a:ln w="12700">
              <a:solidFill>
                <a:srgbClr val="EE7E30"/>
              </a:solidFill>
            </a:ln>
          </p:spPr>
          <p:txBody>
            <a:bodyPr lIns="35714" tIns="35714" rIns="35714" bIns="35714" anchor="ctr">
              <a:scene3d>
                <a:camera prst="orthographicFront"/>
                <a:lightRig rig="threePt" dir="t"/>
              </a:scene3d>
              <a:sp3d contourW="12700"/>
            </a:bodyPr>
            <a:lstStyle/>
            <a:p>
              <a:pPr algn="ctr" defTabSz="821690">
                <a:lnSpc>
                  <a:spcPct val="110000"/>
                </a:lnSpc>
              </a:pPr>
              <a:endParaRPr sz="1400" spc="-48">
                <a:solidFill>
                  <a:srgbClr val="000000">
                    <a:lumMod val="85000"/>
                    <a:lumOff val="15000"/>
                  </a:srgbClr>
                </a:solidFill>
                <a:latin typeface="微软雅黑 Light" panose="020B0502040204020203" charset="-122"/>
                <a:ea typeface="微软雅黑 Light" panose="020B0502040204020203" charset="-122"/>
                <a:cs typeface="+mn-ea"/>
                <a:sym typeface="+mn-lt"/>
              </a:endParaRPr>
            </a:p>
          </p:txBody>
        </p:sp>
        <p:sp>
          <p:nvSpPr>
            <p:cNvPr id="1501" name="Shape 1501"/>
            <p:cNvSpPr/>
            <p:nvPr>
              <p:custDataLst>
                <p:tags r:id="rId9"/>
              </p:custDataLst>
            </p:nvPr>
          </p:nvSpPr>
          <p:spPr>
            <a:xfrm>
              <a:off x="3039313" y="1706997"/>
              <a:ext cx="618134" cy="529111"/>
            </a:xfrm>
            <a:prstGeom prst="ellipse">
              <a:avLst/>
            </a:prstGeom>
            <a:solidFill>
              <a:srgbClr val="EE7E30"/>
            </a:solidFill>
            <a:ln w="25400">
              <a:noFill/>
            </a:ln>
          </p:spPr>
          <p:txBody>
            <a:bodyPr lIns="35714" tIns="35714" rIns="35714" bIns="35714" anchor="ctr">
              <a:scene3d>
                <a:camera prst="orthographicFront"/>
                <a:lightRig rig="threePt" dir="t"/>
              </a:scene3d>
              <a:sp3d contourW="12700"/>
            </a:bodyPr>
            <a:lstStyle/>
            <a:p>
              <a:pPr algn="ctr" defTabSz="457200"/>
              <a:endParaRPr sz="1600">
                <a:solidFill>
                  <a:srgbClr val="000000"/>
                </a:solidFill>
                <a:latin typeface="微软雅黑 Light" panose="020B0502040204020203" charset="-122"/>
                <a:ea typeface="微软雅黑 Light" panose="020B0502040204020203" charset="-122"/>
                <a:cs typeface="+mn-ea"/>
                <a:sym typeface="+mn-lt"/>
              </a:endParaRPr>
            </a:p>
          </p:txBody>
        </p:sp>
        <p:sp>
          <p:nvSpPr>
            <p:cNvPr id="1507" name="Shape 1507"/>
            <p:cNvSpPr/>
            <p:nvPr>
              <p:custDataLst>
                <p:tags r:id="rId10"/>
              </p:custDataLst>
            </p:nvPr>
          </p:nvSpPr>
          <p:spPr>
            <a:xfrm>
              <a:off x="3170373" y="1811491"/>
              <a:ext cx="302578" cy="311841"/>
            </a:xfrm>
            <a:custGeom>
              <a:avLst/>
              <a:gdLst/>
              <a:ahLst/>
              <a:cxnLst>
                <a:cxn ang="0">
                  <a:pos x="wd2" y="hd2"/>
                </a:cxn>
                <a:cxn ang="5400000">
                  <a:pos x="wd2" y="hd2"/>
                </a:cxn>
                <a:cxn ang="10800000">
                  <a:pos x="wd2" y="hd2"/>
                </a:cxn>
                <a:cxn ang="16200000">
                  <a:pos x="wd2" y="hd2"/>
                </a:cxn>
              </a:cxnLst>
              <a:rect l="0" t="0" r="r" b="b"/>
              <a:pathLst>
                <a:path w="21600" h="21600" extrusionOk="0">
                  <a:moveTo>
                    <a:pt x="17419" y="13500"/>
                  </a:moveTo>
                  <a:cubicBezTo>
                    <a:pt x="16026" y="13500"/>
                    <a:pt x="14632" y="14175"/>
                    <a:pt x="13935" y="15356"/>
                  </a:cubicBezTo>
                  <a:cubicBezTo>
                    <a:pt x="7839" y="12656"/>
                    <a:pt x="7839" y="12656"/>
                    <a:pt x="7839" y="12656"/>
                  </a:cubicBezTo>
                  <a:cubicBezTo>
                    <a:pt x="8187" y="12150"/>
                    <a:pt x="8361" y="11475"/>
                    <a:pt x="8361" y="10800"/>
                  </a:cubicBezTo>
                  <a:cubicBezTo>
                    <a:pt x="8361" y="10125"/>
                    <a:pt x="8187" y="9619"/>
                    <a:pt x="8013" y="9113"/>
                  </a:cubicBezTo>
                  <a:cubicBezTo>
                    <a:pt x="14110" y="6412"/>
                    <a:pt x="14110" y="6412"/>
                    <a:pt x="14110" y="6412"/>
                  </a:cubicBezTo>
                  <a:cubicBezTo>
                    <a:pt x="14806" y="7425"/>
                    <a:pt x="16026" y="8100"/>
                    <a:pt x="17419" y="8100"/>
                  </a:cubicBezTo>
                  <a:cubicBezTo>
                    <a:pt x="19684" y="8100"/>
                    <a:pt x="21600" y="6244"/>
                    <a:pt x="21600" y="4050"/>
                  </a:cubicBezTo>
                  <a:cubicBezTo>
                    <a:pt x="21600" y="1856"/>
                    <a:pt x="19684" y="0"/>
                    <a:pt x="17419" y="0"/>
                  </a:cubicBezTo>
                  <a:cubicBezTo>
                    <a:pt x="15155" y="0"/>
                    <a:pt x="13239" y="1856"/>
                    <a:pt x="13239" y="4050"/>
                  </a:cubicBezTo>
                  <a:cubicBezTo>
                    <a:pt x="13239" y="4388"/>
                    <a:pt x="13239" y="4894"/>
                    <a:pt x="13413" y="5231"/>
                  </a:cubicBezTo>
                  <a:cubicBezTo>
                    <a:pt x="7142" y="7931"/>
                    <a:pt x="7142" y="7931"/>
                    <a:pt x="7142" y="7931"/>
                  </a:cubicBezTo>
                  <a:cubicBezTo>
                    <a:pt x="6445" y="7256"/>
                    <a:pt x="5400" y="6750"/>
                    <a:pt x="4181" y="6750"/>
                  </a:cubicBezTo>
                  <a:cubicBezTo>
                    <a:pt x="1916" y="6750"/>
                    <a:pt x="0" y="8606"/>
                    <a:pt x="0" y="10800"/>
                  </a:cubicBezTo>
                  <a:cubicBezTo>
                    <a:pt x="0" y="12994"/>
                    <a:pt x="1916" y="14850"/>
                    <a:pt x="4181" y="14850"/>
                  </a:cubicBezTo>
                  <a:cubicBezTo>
                    <a:pt x="5226" y="14850"/>
                    <a:pt x="6271" y="14513"/>
                    <a:pt x="6968" y="13838"/>
                  </a:cubicBezTo>
                  <a:cubicBezTo>
                    <a:pt x="13413" y="16538"/>
                    <a:pt x="13413" y="16538"/>
                    <a:pt x="13413" y="16538"/>
                  </a:cubicBezTo>
                  <a:cubicBezTo>
                    <a:pt x="13239" y="16875"/>
                    <a:pt x="13239" y="17213"/>
                    <a:pt x="13239" y="17550"/>
                  </a:cubicBezTo>
                  <a:cubicBezTo>
                    <a:pt x="13239" y="19744"/>
                    <a:pt x="15155" y="21600"/>
                    <a:pt x="17419" y="21600"/>
                  </a:cubicBezTo>
                  <a:cubicBezTo>
                    <a:pt x="19684" y="21600"/>
                    <a:pt x="21600" y="19744"/>
                    <a:pt x="21600" y="17550"/>
                  </a:cubicBezTo>
                  <a:cubicBezTo>
                    <a:pt x="21600" y="15356"/>
                    <a:pt x="19684" y="13500"/>
                    <a:pt x="17419" y="13500"/>
                  </a:cubicBezTo>
                  <a:close/>
                  <a:moveTo>
                    <a:pt x="17419" y="1350"/>
                  </a:moveTo>
                  <a:cubicBezTo>
                    <a:pt x="18987" y="1350"/>
                    <a:pt x="20206" y="2531"/>
                    <a:pt x="20206" y="4050"/>
                  </a:cubicBezTo>
                  <a:cubicBezTo>
                    <a:pt x="20206" y="5569"/>
                    <a:pt x="18987" y="6750"/>
                    <a:pt x="17419" y="6750"/>
                  </a:cubicBezTo>
                  <a:cubicBezTo>
                    <a:pt x="15852" y="6750"/>
                    <a:pt x="14632" y="5569"/>
                    <a:pt x="14632" y="4050"/>
                  </a:cubicBezTo>
                  <a:cubicBezTo>
                    <a:pt x="14632" y="2531"/>
                    <a:pt x="15852" y="1350"/>
                    <a:pt x="17419" y="1350"/>
                  </a:cubicBezTo>
                  <a:close/>
                  <a:moveTo>
                    <a:pt x="4181" y="13500"/>
                  </a:moveTo>
                  <a:cubicBezTo>
                    <a:pt x="2613" y="13500"/>
                    <a:pt x="1394" y="12319"/>
                    <a:pt x="1394" y="10800"/>
                  </a:cubicBezTo>
                  <a:cubicBezTo>
                    <a:pt x="1394" y="9281"/>
                    <a:pt x="2613" y="8100"/>
                    <a:pt x="4181" y="8100"/>
                  </a:cubicBezTo>
                  <a:cubicBezTo>
                    <a:pt x="5748" y="8100"/>
                    <a:pt x="6968" y="9281"/>
                    <a:pt x="6968" y="10800"/>
                  </a:cubicBezTo>
                  <a:cubicBezTo>
                    <a:pt x="6968" y="12319"/>
                    <a:pt x="5748" y="13500"/>
                    <a:pt x="4181" y="13500"/>
                  </a:cubicBezTo>
                  <a:close/>
                  <a:moveTo>
                    <a:pt x="17419" y="20250"/>
                  </a:moveTo>
                  <a:cubicBezTo>
                    <a:pt x="15852" y="20250"/>
                    <a:pt x="14632" y="19069"/>
                    <a:pt x="14632" y="17550"/>
                  </a:cubicBezTo>
                  <a:cubicBezTo>
                    <a:pt x="14632" y="16031"/>
                    <a:pt x="15852" y="14850"/>
                    <a:pt x="17419" y="14850"/>
                  </a:cubicBezTo>
                  <a:cubicBezTo>
                    <a:pt x="18987" y="14850"/>
                    <a:pt x="20206" y="16031"/>
                    <a:pt x="20206" y="17550"/>
                  </a:cubicBezTo>
                  <a:cubicBezTo>
                    <a:pt x="20206" y="19069"/>
                    <a:pt x="18987" y="20250"/>
                    <a:pt x="17419" y="20250"/>
                  </a:cubicBezTo>
                  <a:close/>
                </a:path>
              </a:pathLst>
            </a:custGeom>
            <a:solidFill>
              <a:srgbClr val="FFFFFF"/>
            </a:solidFill>
            <a:ln w="12700">
              <a:miter lim="400000"/>
            </a:ln>
          </p:spPr>
          <p:txBody>
            <a:bodyPr lIns="22857" rIns="22857"/>
            <a:lstStyle/>
            <a:p>
              <a:pP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nvGrpSpPr>
            <p:cNvPr id="40" name="组合 17"/>
            <p:cNvGrpSpPr/>
            <p:nvPr/>
          </p:nvGrpSpPr>
          <p:grpSpPr bwMode="auto">
            <a:xfrm>
              <a:off x="732032" y="2232793"/>
              <a:ext cx="3106821" cy="1868231"/>
              <a:chOff x="6422260" y="803256"/>
              <a:chExt cx="4700496" cy="1868891"/>
            </a:xfrm>
          </p:grpSpPr>
          <p:sp>
            <p:nvSpPr>
              <p:cNvPr id="41" name="文本框 6"/>
              <p:cNvSpPr txBox="1"/>
              <p:nvPr>
                <p:custDataLst>
                  <p:tags r:id="rId11"/>
                </p:custDataLst>
              </p:nvPr>
            </p:nvSpPr>
            <p:spPr>
              <a:xfrm>
                <a:off x="6422260" y="1154912"/>
                <a:ext cx="4700496" cy="1517235"/>
              </a:xfrm>
              <a:prstGeom prst="rect">
                <a:avLst/>
              </a:prstGeom>
              <a:noFill/>
            </p:spPr>
            <p:txBody>
              <a:bodyPr wrap="square">
                <a:no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defRPr/>
                </a:pPr>
                <a:r>
                  <a:rPr lang="en-US" sz="1600" dirty="0">
                    <a:solidFill>
                      <a:schemeClr val="tx1"/>
                    </a:solidFill>
                    <a:latin typeface="微软雅黑 Light" panose="020B0502040204020203" charset="-122"/>
                    <a:ea typeface="微软雅黑 Light" panose="020B0502040204020203" charset="-122"/>
                    <a:cs typeface="+mn-ea"/>
                    <a:sym typeface="+mn-lt"/>
                  </a:rPr>
                  <a:t>U</a:t>
                </a:r>
                <a:r>
                  <a:rPr sz="1600" dirty="0">
                    <a:solidFill>
                      <a:schemeClr val="tx1"/>
                    </a:solidFill>
                    <a:latin typeface="微软雅黑 Light" panose="020B0502040204020203" charset="-122"/>
                    <a:ea typeface="微软雅黑 Light" panose="020B0502040204020203" charset="-122"/>
                    <a:cs typeface="+mn-ea"/>
                    <a:sym typeface="+mn-lt"/>
                  </a:rPr>
                  <a:t>ni-app是一个使用Vue.js开发所有前端应用的框架，开发者编写一套代码，可发布到iOS、Android、Web（响应式）、以及各种小程序、快应用等多个平台。</a:t>
                </a:r>
              </a:p>
            </p:txBody>
          </p:sp>
          <p:sp>
            <p:nvSpPr>
              <p:cNvPr id="42" name="文本框 7"/>
              <p:cNvSpPr txBox="1"/>
              <p:nvPr>
                <p:custDataLst>
                  <p:tags r:id="rId12"/>
                </p:custDataLst>
              </p:nvPr>
            </p:nvSpPr>
            <p:spPr>
              <a:xfrm>
                <a:off x="8142843" y="803256"/>
                <a:ext cx="2945020" cy="27024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defRPr/>
                </a:pPr>
                <a:r>
                  <a:rPr lang="en-US" altLang="zh-CN" sz="2000" b="1" kern="0" dirty="0">
                    <a:solidFill>
                      <a:schemeClr val="tx1"/>
                    </a:solidFill>
                    <a:latin typeface="微软雅黑 Light" panose="020B0502040204020203" charset="-122"/>
                    <a:ea typeface="微软雅黑 Light" panose="020B0502040204020203" charset="-122"/>
                    <a:cs typeface="+mn-ea"/>
                    <a:sym typeface="+mn-lt"/>
                  </a:rPr>
                  <a:t>Uni-app</a:t>
                </a:r>
                <a:r>
                  <a:rPr lang="zh-CN" altLang="en-US" sz="2000" b="1" kern="0" dirty="0">
                    <a:solidFill>
                      <a:schemeClr val="tx1"/>
                    </a:solidFill>
                    <a:latin typeface="微软雅黑 Light" panose="020B0502040204020203" charset="-122"/>
                    <a:ea typeface="微软雅黑 Light" panose="020B0502040204020203" charset="-122"/>
                    <a:cs typeface="+mn-ea"/>
                    <a:sym typeface="+mn-lt"/>
                  </a:rPr>
                  <a:t>框架</a:t>
                </a:r>
              </a:p>
            </p:txBody>
          </p:sp>
        </p:grpSp>
      </p:grpSp>
      <p:grpSp>
        <p:nvGrpSpPr>
          <p:cNvPr id="8" name="组合 7"/>
          <p:cNvGrpSpPr/>
          <p:nvPr>
            <p:custDataLst>
              <p:tags r:id="rId2"/>
            </p:custDataLst>
          </p:nvPr>
        </p:nvGrpSpPr>
        <p:grpSpPr>
          <a:xfrm>
            <a:off x="7823199" y="2205163"/>
            <a:ext cx="3812373" cy="3672521"/>
            <a:chOff x="8112238" y="2191096"/>
            <a:chExt cx="2700245" cy="1604793"/>
          </a:xfrm>
        </p:grpSpPr>
        <p:sp>
          <p:nvSpPr>
            <p:cNvPr id="1494" name="Shape 1494"/>
            <p:cNvSpPr/>
            <p:nvPr>
              <p:custDataLst>
                <p:tags r:id="rId3"/>
              </p:custDataLst>
            </p:nvPr>
          </p:nvSpPr>
          <p:spPr>
            <a:xfrm>
              <a:off x="8112238" y="2191096"/>
              <a:ext cx="2593320" cy="1494302"/>
            </a:xfrm>
            <a:prstGeom prst="rect">
              <a:avLst/>
            </a:prstGeom>
            <a:blipFill>
              <a:blip r:embed="rId16"/>
              <a:tile tx="0" ty="0" sx="100000" sy="100000" flip="none" algn="tl"/>
            </a:blipFill>
            <a:ln w="12700">
              <a:solidFill>
                <a:srgbClr val="304A9C"/>
              </a:solidFill>
            </a:ln>
          </p:spPr>
          <p:txBody>
            <a:bodyPr lIns="35714" tIns="35714" rIns="35714" bIns="35714" anchor="ctr">
              <a:scene3d>
                <a:camera prst="orthographicFront"/>
                <a:lightRig rig="threePt" dir="t"/>
              </a:scene3d>
              <a:sp3d contourW="12700"/>
            </a:bodyPr>
            <a:lstStyle/>
            <a:p>
              <a:pPr algn="ctr" defTabSz="821690">
                <a:lnSpc>
                  <a:spcPct val="110000"/>
                </a:lnSpc>
              </a:pPr>
              <a:endParaRPr sz="1400" spc="-48">
                <a:solidFill>
                  <a:srgbClr val="000000">
                    <a:lumMod val="85000"/>
                    <a:lumOff val="15000"/>
                  </a:srgbClr>
                </a:solidFill>
                <a:latin typeface="微软雅黑 Light" panose="020B0502040204020203" charset="-122"/>
                <a:ea typeface="微软雅黑 Light" panose="020B0502040204020203" charset="-122"/>
                <a:cs typeface="+mn-ea"/>
                <a:sym typeface="+mn-lt"/>
              </a:endParaRPr>
            </a:p>
          </p:txBody>
        </p:sp>
        <p:sp>
          <p:nvSpPr>
            <p:cNvPr id="1504" name="Shape 1504"/>
            <p:cNvSpPr/>
            <p:nvPr>
              <p:custDataLst>
                <p:tags r:id="rId4"/>
              </p:custDataLst>
            </p:nvPr>
          </p:nvSpPr>
          <p:spPr>
            <a:xfrm>
              <a:off x="8570994" y="2227252"/>
              <a:ext cx="527569" cy="362419"/>
            </a:xfrm>
            <a:prstGeom prst="ellipse">
              <a:avLst/>
            </a:prstGeom>
            <a:solidFill>
              <a:srgbClr val="304A9C"/>
            </a:solidFill>
            <a:ln w="25400">
              <a:noFill/>
            </a:ln>
          </p:spPr>
          <p:txBody>
            <a:bodyPr lIns="35714" tIns="35714" rIns="35714" bIns="35714" anchor="ctr">
              <a:scene3d>
                <a:camera prst="orthographicFront"/>
                <a:lightRig rig="threePt" dir="t"/>
              </a:scene3d>
              <a:sp3d contourW="12700"/>
            </a:bodyPr>
            <a:lstStyle/>
            <a:p>
              <a:pPr algn="ctr" defTabSz="457200"/>
              <a:endParaRPr sz="1600">
                <a:solidFill>
                  <a:srgbClr val="000000"/>
                </a:solidFill>
                <a:latin typeface="微软雅黑 Light" panose="020B0502040204020203" charset="-122"/>
                <a:ea typeface="微软雅黑 Light" panose="020B0502040204020203" charset="-122"/>
                <a:cs typeface="+mn-ea"/>
                <a:sym typeface="+mn-lt"/>
              </a:endParaRPr>
            </a:p>
          </p:txBody>
        </p:sp>
        <p:sp>
          <p:nvSpPr>
            <p:cNvPr id="1508" name="Shape 1508"/>
            <p:cNvSpPr/>
            <p:nvPr>
              <p:custDataLst>
                <p:tags r:id="rId5"/>
              </p:custDataLst>
            </p:nvPr>
          </p:nvSpPr>
          <p:spPr>
            <a:xfrm>
              <a:off x="8705023" y="2303024"/>
              <a:ext cx="279301" cy="211166"/>
            </a:xfrm>
            <a:custGeom>
              <a:avLst/>
              <a:gdLst/>
              <a:ahLst/>
              <a:cxnLst>
                <a:cxn ang="0">
                  <a:pos x="wd2" y="hd2"/>
                </a:cxn>
                <a:cxn ang="5400000">
                  <a:pos x="wd2" y="hd2"/>
                </a:cxn>
                <a:cxn ang="10800000">
                  <a:pos x="wd2" y="hd2"/>
                </a:cxn>
                <a:cxn ang="16200000">
                  <a:pos x="wd2" y="hd2"/>
                </a:cxn>
              </a:cxnLst>
              <a:rect l="0" t="0" r="r" b="b"/>
              <a:pathLst>
                <a:path w="21600" h="21600" extrusionOk="0">
                  <a:moveTo>
                    <a:pt x="20925" y="17550"/>
                  </a:moveTo>
                  <a:cubicBezTo>
                    <a:pt x="18900" y="17550"/>
                    <a:pt x="18900" y="17550"/>
                    <a:pt x="18900" y="17550"/>
                  </a:cubicBezTo>
                  <a:cubicBezTo>
                    <a:pt x="18900" y="3712"/>
                    <a:pt x="18900" y="3712"/>
                    <a:pt x="18900" y="3712"/>
                  </a:cubicBezTo>
                  <a:cubicBezTo>
                    <a:pt x="20756" y="1856"/>
                    <a:pt x="20756" y="1856"/>
                    <a:pt x="20756" y="1856"/>
                  </a:cubicBezTo>
                  <a:cubicBezTo>
                    <a:pt x="20925" y="1687"/>
                    <a:pt x="20925" y="1181"/>
                    <a:pt x="20756" y="844"/>
                  </a:cubicBezTo>
                  <a:cubicBezTo>
                    <a:pt x="20419" y="675"/>
                    <a:pt x="20081" y="675"/>
                    <a:pt x="19744" y="844"/>
                  </a:cubicBezTo>
                  <a:cubicBezTo>
                    <a:pt x="17888" y="2700"/>
                    <a:pt x="17888" y="2700"/>
                    <a:pt x="17888" y="2700"/>
                  </a:cubicBezTo>
                  <a:cubicBezTo>
                    <a:pt x="4050" y="2700"/>
                    <a:pt x="4050" y="2700"/>
                    <a:pt x="4050" y="2700"/>
                  </a:cubicBezTo>
                  <a:cubicBezTo>
                    <a:pt x="4050" y="675"/>
                    <a:pt x="4050" y="675"/>
                    <a:pt x="4050" y="675"/>
                  </a:cubicBezTo>
                  <a:cubicBezTo>
                    <a:pt x="4050" y="337"/>
                    <a:pt x="3713" y="0"/>
                    <a:pt x="3375" y="0"/>
                  </a:cubicBezTo>
                  <a:cubicBezTo>
                    <a:pt x="3038" y="0"/>
                    <a:pt x="2700" y="337"/>
                    <a:pt x="2700" y="675"/>
                  </a:cubicBezTo>
                  <a:cubicBezTo>
                    <a:pt x="2700" y="2700"/>
                    <a:pt x="2700" y="2700"/>
                    <a:pt x="2700" y="2700"/>
                  </a:cubicBezTo>
                  <a:cubicBezTo>
                    <a:pt x="675" y="2700"/>
                    <a:pt x="675" y="2700"/>
                    <a:pt x="675" y="2700"/>
                  </a:cubicBezTo>
                  <a:cubicBezTo>
                    <a:pt x="338" y="2700"/>
                    <a:pt x="0" y="3037"/>
                    <a:pt x="0" y="3375"/>
                  </a:cubicBezTo>
                  <a:cubicBezTo>
                    <a:pt x="0" y="3712"/>
                    <a:pt x="338" y="4050"/>
                    <a:pt x="675" y="4050"/>
                  </a:cubicBezTo>
                  <a:cubicBezTo>
                    <a:pt x="2700" y="4050"/>
                    <a:pt x="2700" y="4050"/>
                    <a:pt x="2700" y="4050"/>
                  </a:cubicBezTo>
                  <a:cubicBezTo>
                    <a:pt x="2700" y="17550"/>
                    <a:pt x="2700" y="17550"/>
                    <a:pt x="2700" y="17550"/>
                  </a:cubicBezTo>
                  <a:cubicBezTo>
                    <a:pt x="2700" y="18394"/>
                    <a:pt x="3375" y="18900"/>
                    <a:pt x="4050" y="18900"/>
                  </a:cubicBezTo>
                  <a:cubicBezTo>
                    <a:pt x="17550" y="18900"/>
                    <a:pt x="17550" y="18900"/>
                    <a:pt x="17550" y="18900"/>
                  </a:cubicBezTo>
                  <a:cubicBezTo>
                    <a:pt x="17550" y="20925"/>
                    <a:pt x="17550" y="20925"/>
                    <a:pt x="17550" y="20925"/>
                  </a:cubicBezTo>
                  <a:cubicBezTo>
                    <a:pt x="17550" y="21262"/>
                    <a:pt x="17888" y="21600"/>
                    <a:pt x="18225" y="21600"/>
                  </a:cubicBezTo>
                  <a:cubicBezTo>
                    <a:pt x="18562" y="21600"/>
                    <a:pt x="18900" y="21262"/>
                    <a:pt x="18900" y="20925"/>
                  </a:cubicBezTo>
                  <a:cubicBezTo>
                    <a:pt x="18900" y="18900"/>
                    <a:pt x="18900" y="18900"/>
                    <a:pt x="18900" y="18900"/>
                  </a:cubicBezTo>
                  <a:cubicBezTo>
                    <a:pt x="20925" y="18900"/>
                    <a:pt x="20925" y="18900"/>
                    <a:pt x="20925" y="18900"/>
                  </a:cubicBezTo>
                  <a:cubicBezTo>
                    <a:pt x="21263" y="18900"/>
                    <a:pt x="21600" y="18562"/>
                    <a:pt x="21600" y="18225"/>
                  </a:cubicBezTo>
                  <a:cubicBezTo>
                    <a:pt x="21600" y="17887"/>
                    <a:pt x="21263" y="17550"/>
                    <a:pt x="20925" y="17550"/>
                  </a:cubicBezTo>
                  <a:close/>
                  <a:moveTo>
                    <a:pt x="4725" y="4050"/>
                  </a:moveTo>
                  <a:cubicBezTo>
                    <a:pt x="16538" y="4050"/>
                    <a:pt x="16538" y="4050"/>
                    <a:pt x="16538" y="4050"/>
                  </a:cubicBezTo>
                  <a:cubicBezTo>
                    <a:pt x="4050" y="16537"/>
                    <a:pt x="4050" y="16537"/>
                    <a:pt x="4050" y="16537"/>
                  </a:cubicBezTo>
                  <a:cubicBezTo>
                    <a:pt x="4050" y="4725"/>
                    <a:pt x="4050" y="4725"/>
                    <a:pt x="4050" y="4725"/>
                  </a:cubicBezTo>
                  <a:cubicBezTo>
                    <a:pt x="4050" y="4387"/>
                    <a:pt x="4388" y="4050"/>
                    <a:pt x="4725" y="4050"/>
                  </a:cubicBezTo>
                  <a:close/>
                  <a:moveTo>
                    <a:pt x="16875" y="17550"/>
                  </a:moveTo>
                  <a:cubicBezTo>
                    <a:pt x="5062" y="17550"/>
                    <a:pt x="5062" y="17550"/>
                    <a:pt x="5062" y="17550"/>
                  </a:cubicBezTo>
                  <a:cubicBezTo>
                    <a:pt x="17550" y="5062"/>
                    <a:pt x="17550" y="5062"/>
                    <a:pt x="17550" y="5062"/>
                  </a:cubicBezTo>
                  <a:cubicBezTo>
                    <a:pt x="17550" y="16875"/>
                    <a:pt x="17550" y="16875"/>
                    <a:pt x="17550" y="16875"/>
                  </a:cubicBezTo>
                  <a:cubicBezTo>
                    <a:pt x="17550" y="17212"/>
                    <a:pt x="17213" y="17550"/>
                    <a:pt x="16875" y="17550"/>
                  </a:cubicBezTo>
                  <a:close/>
                </a:path>
              </a:pathLst>
            </a:custGeom>
            <a:solidFill>
              <a:srgbClr val="FFFFFF"/>
            </a:solidFill>
            <a:ln w="12700">
              <a:miter lim="400000"/>
            </a:ln>
          </p:spPr>
          <p:txBody>
            <a:bodyPr lIns="22857" rIns="22857"/>
            <a:lstStyle/>
            <a:p>
              <a:pP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nvGrpSpPr>
            <p:cNvPr id="43" name="组合 17"/>
            <p:cNvGrpSpPr/>
            <p:nvPr/>
          </p:nvGrpSpPr>
          <p:grpSpPr bwMode="auto">
            <a:xfrm>
              <a:off x="8378828" y="2704568"/>
              <a:ext cx="2433655" cy="1091321"/>
              <a:chOff x="7339671" y="1275197"/>
              <a:chExt cx="3682022" cy="1091706"/>
            </a:xfrm>
          </p:grpSpPr>
          <p:sp>
            <p:nvSpPr>
              <p:cNvPr id="44" name="文本框 6"/>
              <p:cNvSpPr txBox="1"/>
              <p:nvPr>
                <p:custDataLst>
                  <p:tags r:id="rId6"/>
                </p:custDataLst>
              </p:nvPr>
            </p:nvSpPr>
            <p:spPr>
              <a:xfrm>
                <a:off x="7339671" y="1457564"/>
                <a:ext cx="3682022" cy="909339"/>
              </a:xfrm>
              <a:prstGeom prst="rect">
                <a:avLst/>
              </a:prstGeom>
              <a:noFill/>
            </p:spPr>
            <p:txBody>
              <a:bodyPr wrap="square">
                <a:no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sz="2000" dirty="0">
                    <a:solidFill>
                      <a:schemeClr val="tx1"/>
                    </a:solidFill>
                    <a:latin typeface="微软雅黑 Light" panose="020B0502040204020203" charset="-122"/>
                    <a:ea typeface="微软雅黑 Light" panose="020B0502040204020203" charset="-122"/>
                    <a:cs typeface="+mn-ea"/>
                    <a:sym typeface="+mn-lt"/>
                  </a:rPr>
                  <a:t>渐进式</a:t>
                </a:r>
              </a:p>
              <a:p>
                <a:pPr defTabSz="914400">
                  <a:defRPr/>
                </a:pPr>
                <a:r>
                  <a:rPr sz="2000" dirty="0">
                    <a:solidFill>
                      <a:schemeClr val="tx1"/>
                    </a:solidFill>
                    <a:latin typeface="微软雅黑 Light" panose="020B0502040204020203" charset="-122"/>
                    <a:ea typeface="微软雅黑 Light" panose="020B0502040204020203" charset="-122"/>
                    <a:cs typeface="+mn-ea"/>
                    <a:sym typeface="+mn-lt"/>
                  </a:rPr>
                  <a:t>声明式渲染</a:t>
                </a:r>
              </a:p>
              <a:p>
                <a:pPr defTabSz="914400">
                  <a:defRPr/>
                </a:pPr>
                <a:r>
                  <a:rPr sz="2000" dirty="0">
                    <a:solidFill>
                      <a:schemeClr val="tx1"/>
                    </a:solidFill>
                    <a:latin typeface="微软雅黑 Light" panose="020B0502040204020203" charset="-122"/>
                    <a:ea typeface="微软雅黑 Light" panose="020B0502040204020203" charset="-122"/>
                    <a:cs typeface="+mn-ea"/>
                    <a:sym typeface="+mn-lt"/>
                  </a:rPr>
                  <a:t>双向绑定</a:t>
                </a:r>
              </a:p>
              <a:p>
                <a:pPr defTabSz="914400">
                  <a:defRPr/>
                </a:pPr>
                <a:r>
                  <a:rPr sz="2000" dirty="0">
                    <a:solidFill>
                      <a:schemeClr val="tx1"/>
                    </a:solidFill>
                    <a:latin typeface="微软雅黑 Light" panose="020B0502040204020203" charset="-122"/>
                    <a:ea typeface="微软雅黑 Light" panose="020B0502040204020203" charset="-122"/>
                    <a:cs typeface="+mn-ea"/>
                    <a:sym typeface="+mn-lt"/>
                  </a:rPr>
                  <a:t>组件系统</a:t>
                </a:r>
              </a:p>
            </p:txBody>
          </p:sp>
          <p:sp>
            <p:nvSpPr>
              <p:cNvPr id="45" name="文本框 7"/>
              <p:cNvSpPr txBox="1"/>
              <p:nvPr>
                <p:custDataLst>
                  <p:tags r:id="rId7"/>
                </p:custDataLst>
              </p:nvPr>
            </p:nvSpPr>
            <p:spPr>
              <a:xfrm>
                <a:off x="7339672" y="1275197"/>
                <a:ext cx="1923678" cy="310142"/>
              </a:xfrm>
              <a:prstGeom prst="rect">
                <a:avLst/>
              </a:prstGeom>
              <a:noFill/>
            </p:spPr>
            <p:txBody>
              <a:bodyPr>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sz="2000" b="1" kern="0" dirty="0">
                    <a:solidFill>
                      <a:schemeClr val="tx1"/>
                    </a:solidFill>
                    <a:latin typeface="+mj-ea"/>
                    <a:ea typeface="+mj-ea"/>
                    <a:cs typeface="+mn-ea"/>
                    <a:sym typeface="+mn-lt"/>
                  </a:rPr>
                  <a:t>Vue</a:t>
                </a:r>
                <a:r>
                  <a:rPr lang="zh-CN" altLang="en-US" sz="2000" b="1" kern="0" dirty="0">
                    <a:solidFill>
                      <a:schemeClr val="tx1"/>
                    </a:solidFill>
                    <a:latin typeface="+mj-ea"/>
                    <a:ea typeface="+mj-ea"/>
                    <a:cs typeface="+mn-ea"/>
                    <a:sym typeface="+mn-lt"/>
                  </a:rPr>
                  <a:t>框架</a:t>
                </a:r>
              </a:p>
            </p:txBody>
          </p:sp>
        </p:grpSp>
      </p:grpSp>
      <p:pic>
        <p:nvPicPr>
          <p:cNvPr id="3" name="图片占位符 2" descr="OIP"/>
          <p:cNvPicPr>
            <a:picLocks noGrp="1" noChangeAspect="1"/>
          </p:cNvPicPr>
          <p:nvPr>
            <p:ph type="pic" sz="quarter" idx="10"/>
          </p:nvPr>
        </p:nvPicPr>
        <p:blipFill>
          <a:blip r:embed="rId17"/>
          <a:stretch>
            <a:fillRect/>
          </a:stretch>
        </p:blipFill>
        <p:spPr>
          <a:xfrm>
            <a:off x="3944620" y="2061845"/>
            <a:ext cx="4107815" cy="3467735"/>
          </a:xfrm>
          <a:prstGeom prst="rect">
            <a:avLst/>
          </a:prstGeom>
        </p:spPr>
      </p:pic>
    </p:spTree>
    <p:extLst>
      <p:ext uri="{BB962C8B-B14F-4D97-AF65-F5344CB8AC3E}">
        <p14:creationId xmlns:p14="http://schemas.microsoft.com/office/powerpoint/2010/main" val="16190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19007" y="1241"/>
            <a:ext cx="4571405" cy="6857107"/>
          </a:xfrm>
          <a:prstGeom prst="rect">
            <a:avLst/>
          </a:prstGeom>
          <a:blipFill>
            <a:blip r:embed="rId21"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00" dirty="0">
              <a:solidFill>
                <a:srgbClr val="FFFFFF"/>
              </a:solidFill>
              <a:latin typeface="微软雅黑 Light" panose="020B0502040204020203" charset="-122"/>
              <a:ea typeface="微软雅黑 Light" panose="020B0502040204020203" charset="-122"/>
              <a:cs typeface="+mn-ea"/>
              <a:sym typeface="+mn-lt"/>
            </a:endParaRPr>
          </a:p>
        </p:txBody>
      </p:sp>
      <p:sp>
        <p:nvSpPr>
          <p:cNvPr id="3" name="矩形 2"/>
          <p:cNvSpPr/>
          <p:nvPr/>
        </p:nvSpPr>
        <p:spPr>
          <a:xfrm>
            <a:off x="7619007" y="1241"/>
            <a:ext cx="4571405" cy="6857107"/>
          </a:xfrm>
          <a:prstGeom prst="rect">
            <a:avLst/>
          </a:prstGeom>
          <a:solidFill>
            <a:srgbClr val="304A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00" dirty="0">
              <a:solidFill>
                <a:srgbClr val="FFFFFF"/>
              </a:solidFill>
              <a:latin typeface="微软雅黑 Light" panose="020B0502040204020203" charset="-122"/>
              <a:ea typeface="微软雅黑 Light" panose="020B0502040204020203" charset="-122"/>
              <a:cs typeface="+mn-ea"/>
              <a:sym typeface="+mn-lt"/>
            </a:endParaRPr>
          </a:p>
        </p:txBody>
      </p:sp>
      <p:sp>
        <p:nvSpPr>
          <p:cNvPr id="4" name="图文框 3"/>
          <p:cNvSpPr/>
          <p:nvPr/>
        </p:nvSpPr>
        <p:spPr>
          <a:xfrm>
            <a:off x="8457098" y="953617"/>
            <a:ext cx="2895223" cy="4952355"/>
          </a:xfrm>
          <a:prstGeom prst="frame">
            <a:avLst>
              <a:gd name="adj1" fmla="val 1936"/>
            </a:avLst>
          </a:prstGeom>
          <a:solidFill>
            <a:srgbClr val="EE7E30"/>
          </a:solidFill>
          <a:ln w="12700">
            <a:noFill/>
          </a:ln>
        </p:spPr>
        <p:txBody>
          <a:bodyPr lIns="35714" tIns="35714" rIns="35714" bIns="35714" anchor="ctr"/>
          <a:lstStyle/>
          <a:p>
            <a:pPr defTabSz="457200"/>
            <a:endParaRPr lang="zh-CN" altLang="en-US" sz="1600" dirty="0">
              <a:solidFill>
                <a:srgbClr val="000000"/>
              </a:solidFill>
              <a:latin typeface="微软雅黑 Light" panose="020B0502040204020203" charset="-122"/>
              <a:ea typeface="微软雅黑 Light" panose="020B0502040204020203" charset="-122"/>
              <a:cs typeface="+mn-ea"/>
              <a:sym typeface="+mn-lt"/>
            </a:endParaRPr>
          </a:p>
        </p:txBody>
      </p:sp>
      <p:sp>
        <p:nvSpPr>
          <p:cNvPr id="5" name="圆角矩形 5"/>
          <p:cNvSpPr/>
          <p:nvPr/>
        </p:nvSpPr>
        <p:spPr>
          <a:xfrm>
            <a:off x="9663441" y="1592903"/>
            <a:ext cx="482537" cy="444886"/>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200"/>
            <a:endParaRPr lang="zh-CN" altLang="en-US" sz="1600" dirty="0">
              <a:solidFill>
                <a:srgbClr val="FFFFFF"/>
              </a:solidFill>
              <a:latin typeface="微软雅黑 Light" panose="020B0502040204020203" charset="-122"/>
              <a:ea typeface="微软雅黑 Light" panose="020B0502040204020203" charset="-122"/>
              <a:cs typeface="+mn-ea"/>
              <a:sym typeface="+mn-lt"/>
            </a:endParaRPr>
          </a:p>
        </p:txBody>
      </p:sp>
      <p:sp>
        <p:nvSpPr>
          <p:cNvPr id="6" name="圆角矩形 6"/>
          <p:cNvSpPr/>
          <p:nvPr/>
        </p:nvSpPr>
        <p:spPr>
          <a:xfrm>
            <a:off x="9663441" y="2973832"/>
            <a:ext cx="482537" cy="463866"/>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200"/>
            <a:endParaRPr lang="zh-CN" altLang="en-US" sz="1600" dirty="0">
              <a:solidFill>
                <a:srgbClr val="FFFFFF"/>
              </a:solidFill>
              <a:latin typeface="微软雅黑 Light" panose="020B0502040204020203" charset="-122"/>
              <a:ea typeface="微软雅黑 Light" panose="020B0502040204020203" charset="-122"/>
              <a:cs typeface="+mn-ea"/>
              <a:sym typeface="+mn-lt"/>
            </a:endParaRPr>
          </a:p>
        </p:txBody>
      </p:sp>
      <p:sp>
        <p:nvSpPr>
          <p:cNvPr id="7" name="圆角矩形 7"/>
          <p:cNvSpPr/>
          <p:nvPr/>
        </p:nvSpPr>
        <p:spPr>
          <a:xfrm>
            <a:off x="9663441" y="4381842"/>
            <a:ext cx="482537" cy="481863"/>
          </a:xfrm>
          <a:custGeom>
            <a:avLst/>
            <a:gdLst>
              <a:gd name="connsiteX0" fmla="*/ 145802 w 608415"/>
              <a:gd name="connsiteY0" fmla="*/ 316204 h 607568"/>
              <a:gd name="connsiteX1" fmla="*/ 335878 w 608415"/>
              <a:gd name="connsiteY1" fmla="*/ 316204 h 607568"/>
              <a:gd name="connsiteX2" fmla="*/ 355085 w 608415"/>
              <a:gd name="connsiteY2" fmla="*/ 335363 h 607568"/>
              <a:gd name="connsiteX3" fmla="*/ 335878 w 608415"/>
              <a:gd name="connsiteY3" fmla="*/ 354521 h 607568"/>
              <a:gd name="connsiteX4" fmla="*/ 145802 w 608415"/>
              <a:gd name="connsiteY4" fmla="*/ 354521 h 607568"/>
              <a:gd name="connsiteX5" fmla="*/ 126594 w 608415"/>
              <a:gd name="connsiteY5" fmla="*/ 335363 h 607568"/>
              <a:gd name="connsiteX6" fmla="*/ 145802 w 608415"/>
              <a:gd name="connsiteY6" fmla="*/ 316204 h 607568"/>
              <a:gd name="connsiteX7" fmla="*/ 145799 w 608415"/>
              <a:gd name="connsiteY7" fmla="*/ 252977 h 607568"/>
              <a:gd name="connsiteX8" fmla="*/ 430791 w 608415"/>
              <a:gd name="connsiteY8" fmla="*/ 252977 h 607568"/>
              <a:gd name="connsiteX9" fmla="*/ 449995 w 608415"/>
              <a:gd name="connsiteY9" fmla="*/ 272171 h 607568"/>
              <a:gd name="connsiteX10" fmla="*/ 430791 w 608415"/>
              <a:gd name="connsiteY10" fmla="*/ 291365 h 607568"/>
              <a:gd name="connsiteX11" fmla="*/ 145799 w 608415"/>
              <a:gd name="connsiteY11" fmla="*/ 291365 h 607568"/>
              <a:gd name="connsiteX12" fmla="*/ 126594 w 608415"/>
              <a:gd name="connsiteY12" fmla="*/ 272171 h 607568"/>
              <a:gd name="connsiteX13" fmla="*/ 145799 w 608415"/>
              <a:gd name="connsiteY13" fmla="*/ 252977 h 607568"/>
              <a:gd name="connsiteX14" fmla="*/ 145805 w 608415"/>
              <a:gd name="connsiteY14" fmla="*/ 189750 h 607568"/>
              <a:gd name="connsiteX15" fmla="*/ 209279 w 608415"/>
              <a:gd name="connsiteY15" fmla="*/ 189750 h 607568"/>
              <a:gd name="connsiteX16" fmla="*/ 228490 w 608415"/>
              <a:gd name="connsiteY16" fmla="*/ 208944 h 607568"/>
              <a:gd name="connsiteX17" fmla="*/ 209279 w 608415"/>
              <a:gd name="connsiteY17" fmla="*/ 228138 h 607568"/>
              <a:gd name="connsiteX18" fmla="*/ 145805 w 608415"/>
              <a:gd name="connsiteY18" fmla="*/ 228138 h 607568"/>
              <a:gd name="connsiteX19" fmla="*/ 126594 w 608415"/>
              <a:gd name="connsiteY19" fmla="*/ 208944 h 607568"/>
              <a:gd name="connsiteX20" fmla="*/ 145805 w 608415"/>
              <a:gd name="connsiteY20" fmla="*/ 189750 h 607568"/>
              <a:gd name="connsiteX21" fmla="*/ 70060 w 608415"/>
              <a:gd name="connsiteY21" fmla="*/ 133174 h 607568"/>
              <a:gd name="connsiteX22" fmla="*/ 70060 w 608415"/>
              <a:gd name="connsiteY22" fmla="*/ 442788 h 607568"/>
              <a:gd name="connsiteX23" fmla="*/ 538355 w 608415"/>
              <a:gd name="connsiteY23" fmla="*/ 442788 h 607568"/>
              <a:gd name="connsiteX24" fmla="*/ 538355 w 608415"/>
              <a:gd name="connsiteY24" fmla="*/ 133174 h 607568"/>
              <a:gd name="connsiteX25" fmla="*/ 38410 w 608415"/>
              <a:gd name="connsiteY25" fmla="*/ 69962 h 607568"/>
              <a:gd name="connsiteX26" fmla="*/ 38410 w 608415"/>
              <a:gd name="connsiteY26" fmla="*/ 94817 h 607568"/>
              <a:gd name="connsiteX27" fmla="*/ 570005 w 608415"/>
              <a:gd name="connsiteY27" fmla="*/ 94817 h 607568"/>
              <a:gd name="connsiteX28" fmla="*/ 570005 w 608415"/>
              <a:gd name="connsiteY28" fmla="*/ 69962 h 607568"/>
              <a:gd name="connsiteX29" fmla="*/ 304208 w 608415"/>
              <a:gd name="connsiteY29" fmla="*/ 0 h 607568"/>
              <a:gd name="connsiteX30" fmla="*/ 323413 w 608415"/>
              <a:gd name="connsiteY30" fmla="*/ 19178 h 607568"/>
              <a:gd name="connsiteX31" fmla="*/ 323413 w 608415"/>
              <a:gd name="connsiteY31" fmla="*/ 31606 h 607568"/>
              <a:gd name="connsiteX32" fmla="*/ 589210 w 608415"/>
              <a:gd name="connsiteY32" fmla="*/ 31606 h 607568"/>
              <a:gd name="connsiteX33" fmla="*/ 608415 w 608415"/>
              <a:gd name="connsiteY33" fmla="*/ 50784 h 607568"/>
              <a:gd name="connsiteX34" fmla="*/ 608415 w 608415"/>
              <a:gd name="connsiteY34" fmla="*/ 113995 h 607568"/>
              <a:gd name="connsiteX35" fmla="*/ 589210 w 608415"/>
              <a:gd name="connsiteY35" fmla="*/ 133174 h 607568"/>
              <a:gd name="connsiteX36" fmla="*/ 576765 w 608415"/>
              <a:gd name="connsiteY36" fmla="*/ 133174 h 607568"/>
              <a:gd name="connsiteX37" fmla="*/ 576765 w 608415"/>
              <a:gd name="connsiteY37" fmla="*/ 461967 h 607568"/>
              <a:gd name="connsiteX38" fmla="*/ 557560 w 608415"/>
              <a:gd name="connsiteY38" fmla="*/ 481145 h 607568"/>
              <a:gd name="connsiteX39" fmla="*/ 342618 w 608415"/>
              <a:gd name="connsiteY39" fmla="*/ 481145 h 607568"/>
              <a:gd name="connsiteX40" fmla="*/ 414521 w 608415"/>
              <a:gd name="connsiteY40" fmla="*/ 576883 h 607568"/>
              <a:gd name="connsiteX41" fmla="*/ 410680 w 608415"/>
              <a:gd name="connsiteY41" fmla="*/ 603733 h 607568"/>
              <a:gd name="connsiteX42" fmla="*/ 399157 w 608415"/>
              <a:gd name="connsiteY42" fmla="*/ 607568 h 607568"/>
              <a:gd name="connsiteX43" fmla="*/ 383793 w 608415"/>
              <a:gd name="connsiteY43" fmla="*/ 599897 h 607568"/>
              <a:gd name="connsiteX44" fmla="*/ 323413 w 608415"/>
              <a:gd name="connsiteY44" fmla="*/ 519348 h 607568"/>
              <a:gd name="connsiteX45" fmla="*/ 323413 w 608415"/>
              <a:gd name="connsiteY45" fmla="*/ 588390 h 607568"/>
              <a:gd name="connsiteX46" fmla="*/ 304208 w 608415"/>
              <a:gd name="connsiteY46" fmla="*/ 607568 h 607568"/>
              <a:gd name="connsiteX47" fmla="*/ 285003 w 608415"/>
              <a:gd name="connsiteY47" fmla="*/ 588390 h 607568"/>
              <a:gd name="connsiteX48" fmla="*/ 285003 w 608415"/>
              <a:gd name="connsiteY48" fmla="*/ 519348 h 607568"/>
              <a:gd name="connsiteX49" fmla="*/ 224622 w 608415"/>
              <a:gd name="connsiteY49" fmla="*/ 599897 h 607568"/>
              <a:gd name="connsiteX50" fmla="*/ 209258 w 608415"/>
              <a:gd name="connsiteY50" fmla="*/ 607568 h 607568"/>
              <a:gd name="connsiteX51" fmla="*/ 197735 w 608415"/>
              <a:gd name="connsiteY51" fmla="*/ 603733 h 607568"/>
              <a:gd name="connsiteX52" fmla="*/ 193894 w 608415"/>
              <a:gd name="connsiteY52" fmla="*/ 576883 h 607568"/>
              <a:gd name="connsiteX53" fmla="*/ 265798 w 608415"/>
              <a:gd name="connsiteY53" fmla="*/ 481145 h 607568"/>
              <a:gd name="connsiteX54" fmla="*/ 50855 w 608415"/>
              <a:gd name="connsiteY54" fmla="*/ 481145 h 607568"/>
              <a:gd name="connsiteX55" fmla="*/ 31650 w 608415"/>
              <a:gd name="connsiteY55" fmla="*/ 461967 h 607568"/>
              <a:gd name="connsiteX56" fmla="*/ 31650 w 608415"/>
              <a:gd name="connsiteY56" fmla="*/ 133174 h 607568"/>
              <a:gd name="connsiteX57" fmla="*/ 19205 w 608415"/>
              <a:gd name="connsiteY57" fmla="*/ 133174 h 607568"/>
              <a:gd name="connsiteX58" fmla="*/ 0 w 608415"/>
              <a:gd name="connsiteY58" fmla="*/ 113995 h 607568"/>
              <a:gd name="connsiteX59" fmla="*/ 0 w 608415"/>
              <a:gd name="connsiteY59" fmla="*/ 50784 h 607568"/>
              <a:gd name="connsiteX60" fmla="*/ 19205 w 608415"/>
              <a:gd name="connsiteY60" fmla="*/ 31606 h 607568"/>
              <a:gd name="connsiteX61" fmla="*/ 285003 w 608415"/>
              <a:gd name="connsiteY61" fmla="*/ 31606 h 607568"/>
              <a:gd name="connsiteX62" fmla="*/ 285003 w 608415"/>
              <a:gd name="connsiteY62" fmla="*/ 19178 h 607568"/>
              <a:gd name="connsiteX63" fmla="*/ 304208 w 608415"/>
              <a:gd name="connsiteY6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415" h="607568">
                <a:moveTo>
                  <a:pt x="145802" y="316204"/>
                </a:moveTo>
                <a:lnTo>
                  <a:pt x="335878" y="316204"/>
                </a:lnTo>
                <a:cubicBezTo>
                  <a:pt x="346480" y="316204"/>
                  <a:pt x="355085" y="324787"/>
                  <a:pt x="355085" y="335363"/>
                </a:cubicBezTo>
                <a:cubicBezTo>
                  <a:pt x="355085" y="345938"/>
                  <a:pt x="346480" y="354521"/>
                  <a:pt x="335878" y="354521"/>
                </a:cubicBezTo>
                <a:lnTo>
                  <a:pt x="145802" y="354521"/>
                </a:lnTo>
                <a:cubicBezTo>
                  <a:pt x="135199" y="354521"/>
                  <a:pt x="126594" y="345938"/>
                  <a:pt x="126594" y="335363"/>
                </a:cubicBezTo>
                <a:cubicBezTo>
                  <a:pt x="126594" y="324787"/>
                  <a:pt x="135199" y="316204"/>
                  <a:pt x="145802" y="316204"/>
                </a:cubicBezTo>
                <a:close/>
                <a:moveTo>
                  <a:pt x="145799" y="252977"/>
                </a:moveTo>
                <a:lnTo>
                  <a:pt x="430791" y="252977"/>
                </a:lnTo>
                <a:cubicBezTo>
                  <a:pt x="441392" y="252977"/>
                  <a:pt x="449995" y="261576"/>
                  <a:pt x="449995" y="272171"/>
                </a:cubicBezTo>
                <a:cubicBezTo>
                  <a:pt x="449995" y="282766"/>
                  <a:pt x="441392" y="291365"/>
                  <a:pt x="430791" y="291365"/>
                </a:cubicBezTo>
                <a:lnTo>
                  <a:pt x="145799" y="291365"/>
                </a:lnTo>
                <a:cubicBezTo>
                  <a:pt x="135198" y="291365"/>
                  <a:pt x="126594" y="282766"/>
                  <a:pt x="126594" y="272171"/>
                </a:cubicBezTo>
                <a:cubicBezTo>
                  <a:pt x="126594" y="261576"/>
                  <a:pt x="135198" y="252977"/>
                  <a:pt x="145799" y="252977"/>
                </a:cubicBezTo>
                <a:close/>
                <a:moveTo>
                  <a:pt x="145805" y="189750"/>
                </a:moveTo>
                <a:lnTo>
                  <a:pt x="209279" y="189750"/>
                </a:lnTo>
                <a:cubicBezTo>
                  <a:pt x="219884" y="189750"/>
                  <a:pt x="228490" y="198349"/>
                  <a:pt x="228490" y="208944"/>
                </a:cubicBezTo>
                <a:cubicBezTo>
                  <a:pt x="228490" y="219539"/>
                  <a:pt x="219884" y="228138"/>
                  <a:pt x="209279" y="228138"/>
                </a:cubicBezTo>
                <a:lnTo>
                  <a:pt x="145805" y="228138"/>
                </a:lnTo>
                <a:cubicBezTo>
                  <a:pt x="135201" y="228138"/>
                  <a:pt x="126594" y="219539"/>
                  <a:pt x="126594" y="208944"/>
                </a:cubicBezTo>
                <a:cubicBezTo>
                  <a:pt x="126594" y="198349"/>
                  <a:pt x="135201" y="189750"/>
                  <a:pt x="145805" y="189750"/>
                </a:cubicBezTo>
                <a:close/>
                <a:moveTo>
                  <a:pt x="70060" y="133174"/>
                </a:moveTo>
                <a:lnTo>
                  <a:pt x="70060" y="442788"/>
                </a:lnTo>
                <a:lnTo>
                  <a:pt x="538355" y="442788"/>
                </a:lnTo>
                <a:lnTo>
                  <a:pt x="538355" y="133174"/>
                </a:lnTo>
                <a:close/>
                <a:moveTo>
                  <a:pt x="38410" y="69962"/>
                </a:moveTo>
                <a:lnTo>
                  <a:pt x="38410" y="94817"/>
                </a:lnTo>
                <a:lnTo>
                  <a:pt x="570005" y="94817"/>
                </a:lnTo>
                <a:lnTo>
                  <a:pt x="570005" y="69962"/>
                </a:lnTo>
                <a:close/>
                <a:moveTo>
                  <a:pt x="304208" y="0"/>
                </a:moveTo>
                <a:cubicBezTo>
                  <a:pt x="314809" y="0"/>
                  <a:pt x="323413" y="8592"/>
                  <a:pt x="323413" y="19178"/>
                </a:cubicBezTo>
                <a:lnTo>
                  <a:pt x="323413" y="31606"/>
                </a:lnTo>
                <a:lnTo>
                  <a:pt x="589210" y="31606"/>
                </a:lnTo>
                <a:cubicBezTo>
                  <a:pt x="599811" y="31606"/>
                  <a:pt x="608415" y="40197"/>
                  <a:pt x="608415" y="50784"/>
                </a:cubicBezTo>
                <a:lnTo>
                  <a:pt x="608415" y="113995"/>
                </a:lnTo>
                <a:cubicBezTo>
                  <a:pt x="608415" y="124582"/>
                  <a:pt x="599811" y="133174"/>
                  <a:pt x="589210" y="133174"/>
                </a:cubicBezTo>
                <a:lnTo>
                  <a:pt x="576765" y="133174"/>
                </a:lnTo>
                <a:lnTo>
                  <a:pt x="576765" y="461967"/>
                </a:lnTo>
                <a:cubicBezTo>
                  <a:pt x="576765" y="472553"/>
                  <a:pt x="568161" y="481145"/>
                  <a:pt x="557560" y="481145"/>
                </a:cubicBezTo>
                <a:lnTo>
                  <a:pt x="342618" y="481145"/>
                </a:lnTo>
                <a:lnTo>
                  <a:pt x="414521" y="576883"/>
                </a:lnTo>
                <a:cubicBezTo>
                  <a:pt x="420974" y="585321"/>
                  <a:pt x="419284" y="597442"/>
                  <a:pt x="410680" y="603733"/>
                </a:cubicBezTo>
                <a:cubicBezTo>
                  <a:pt x="407300" y="606341"/>
                  <a:pt x="403306" y="607568"/>
                  <a:pt x="399157" y="607568"/>
                </a:cubicBezTo>
                <a:cubicBezTo>
                  <a:pt x="393319" y="607568"/>
                  <a:pt x="387634" y="604960"/>
                  <a:pt x="383793" y="599897"/>
                </a:cubicBezTo>
                <a:lnTo>
                  <a:pt x="323413" y="519348"/>
                </a:lnTo>
                <a:lnTo>
                  <a:pt x="323413" y="588390"/>
                </a:lnTo>
                <a:cubicBezTo>
                  <a:pt x="323413" y="598976"/>
                  <a:pt x="314809" y="607568"/>
                  <a:pt x="304208" y="607568"/>
                </a:cubicBezTo>
                <a:cubicBezTo>
                  <a:pt x="293607" y="607568"/>
                  <a:pt x="285003" y="598976"/>
                  <a:pt x="285003" y="588390"/>
                </a:cubicBezTo>
                <a:lnTo>
                  <a:pt x="285003" y="519348"/>
                </a:lnTo>
                <a:lnTo>
                  <a:pt x="224622" y="599897"/>
                </a:lnTo>
                <a:cubicBezTo>
                  <a:pt x="220781" y="604960"/>
                  <a:pt x="215096" y="607568"/>
                  <a:pt x="209258" y="607568"/>
                </a:cubicBezTo>
                <a:cubicBezTo>
                  <a:pt x="205110" y="607568"/>
                  <a:pt x="201115" y="606341"/>
                  <a:pt x="197735" y="603733"/>
                </a:cubicBezTo>
                <a:cubicBezTo>
                  <a:pt x="189131" y="597442"/>
                  <a:pt x="187441" y="585321"/>
                  <a:pt x="193894" y="576883"/>
                </a:cubicBezTo>
                <a:lnTo>
                  <a:pt x="265798" y="481145"/>
                </a:lnTo>
                <a:lnTo>
                  <a:pt x="50855" y="481145"/>
                </a:lnTo>
                <a:cubicBezTo>
                  <a:pt x="40253" y="481145"/>
                  <a:pt x="31650" y="472553"/>
                  <a:pt x="31650" y="461967"/>
                </a:cubicBezTo>
                <a:lnTo>
                  <a:pt x="31650" y="133174"/>
                </a:lnTo>
                <a:lnTo>
                  <a:pt x="19205" y="133174"/>
                </a:lnTo>
                <a:cubicBezTo>
                  <a:pt x="8604" y="133174"/>
                  <a:pt x="0" y="124582"/>
                  <a:pt x="0" y="113995"/>
                </a:cubicBezTo>
                <a:lnTo>
                  <a:pt x="0" y="50784"/>
                </a:lnTo>
                <a:cubicBezTo>
                  <a:pt x="0" y="40197"/>
                  <a:pt x="8604" y="31606"/>
                  <a:pt x="19205" y="31606"/>
                </a:cubicBezTo>
                <a:lnTo>
                  <a:pt x="285003" y="31606"/>
                </a:lnTo>
                <a:lnTo>
                  <a:pt x="285003" y="19178"/>
                </a:lnTo>
                <a:cubicBezTo>
                  <a:pt x="285003" y="8592"/>
                  <a:pt x="293607" y="0"/>
                  <a:pt x="3042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200"/>
            <a:endParaRPr lang="zh-CN" altLang="en-US" sz="1600" dirty="0">
              <a:solidFill>
                <a:srgbClr val="FFFFFF"/>
              </a:solidFill>
              <a:latin typeface="微软雅黑 Light" panose="020B0502040204020203" charset="-122"/>
              <a:ea typeface="微软雅黑 Light" panose="020B0502040204020203" charset="-122"/>
              <a:cs typeface="+mn-ea"/>
              <a:sym typeface="+mn-lt"/>
            </a:endParaRPr>
          </a:p>
        </p:txBody>
      </p:sp>
      <p:grpSp>
        <p:nvGrpSpPr>
          <p:cNvPr id="11" name="组合 10"/>
          <p:cNvGrpSpPr/>
          <p:nvPr/>
        </p:nvGrpSpPr>
        <p:grpSpPr>
          <a:xfrm>
            <a:off x="2417271" y="488500"/>
            <a:ext cx="4236663" cy="753947"/>
            <a:chOff x="6082441" y="2560350"/>
            <a:chExt cx="4237215" cy="754045"/>
          </a:xfrm>
        </p:grpSpPr>
        <p:sp>
          <p:nvSpPr>
            <p:cNvPr id="12" name="文本框 11"/>
            <p:cNvSpPr txBox="1"/>
            <p:nvPr/>
          </p:nvSpPr>
          <p:spPr>
            <a:xfrm>
              <a:off x="6082442" y="2560350"/>
              <a:ext cx="3747248" cy="583641"/>
            </a:xfrm>
            <a:prstGeom prst="rect">
              <a:avLst/>
            </a:prstGeom>
            <a:noFill/>
          </p:spPr>
          <p:txBody>
            <a:bodyPr wrap="square" rtlCol="0">
              <a:spAutoFit/>
              <a:scene3d>
                <a:camera prst="orthographicFront"/>
                <a:lightRig rig="threePt" dir="t"/>
              </a:scene3d>
              <a:sp3d contourW="12700"/>
            </a:bodyPr>
            <a:lstStyle/>
            <a:p>
              <a:pPr defTabSz="457200"/>
              <a:r>
                <a:rPr lang="zh-CN" altLang="en-US" sz="3200" dirty="0">
                  <a:solidFill>
                    <a:srgbClr val="000000"/>
                  </a:solidFill>
                  <a:latin typeface="微软雅黑 Light" panose="020B0502040204020203" charset="-122"/>
                  <a:ea typeface="微软雅黑 Light" panose="020B0502040204020203" charset="-122"/>
                  <a:cs typeface="+mn-ea"/>
                  <a:sym typeface="+mn-lt"/>
                </a:rPr>
                <a:t>界面架构</a:t>
              </a:r>
            </a:p>
          </p:txBody>
        </p:sp>
        <p:sp>
          <p:nvSpPr>
            <p:cNvPr id="13" name="文本框 12"/>
            <p:cNvSpPr txBox="1"/>
            <p:nvPr/>
          </p:nvSpPr>
          <p:spPr>
            <a:xfrm>
              <a:off x="6082441" y="3083533"/>
              <a:ext cx="4237215" cy="230862"/>
            </a:xfrm>
            <a:prstGeom prst="rect">
              <a:avLst/>
            </a:prstGeom>
            <a:noFill/>
          </p:spPr>
          <p:txBody>
            <a:bodyPr wrap="square">
              <a:spAutoFit/>
              <a:scene3d>
                <a:camera prst="orthographicFront"/>
                <a:lightRig rig="threePt" dir="t"/>
              </a:scene3d>
              <a:sp3d contourW="12700"/>
            </a:bodyPr>
            <a:lstStyle/>
            <a:p>
              <a:pPr defTabSz="457200">
                <a:defRPr/>
              </a:pPr>
              <a:endParaRPr lang="en-US" altLang="zh-CN" sz="900" dirty="0">
                <a:solidFill>
                  <a:srgbClr val="000000">
                    <a:lumMod val="65000"/>
                    <a:lumOff val="35000"/>
                  </a:srgbClr>
                </a:solidFill>
                <a:latin typeface="微软雅黑 Light" panose="020B0502040204020203" charset="-122"/>
                <a:ea typeface="微软雅黑 Light" panose="020B0502040204020203" charset="-122"/>
                <a:cs typeface="+mn-ea"/>
                <a:sym typeface="+mn-lt"/>
              </a:endParaRPr>
            </a:p>
          </p:txBody>
        </p:sp>
      </p:grpSp>
      <p:pic>
        <p:nvPicPr>
          <p:cNvPr id="14" name="图片 13"/>
          <p:cNvPicPr>
            <a:picLocks noChangeAspect="1"/>
          </p:cNvPicPr>
          <p:nvPr/>
        </p:nvPicPr>
        <p:blipFill rotWithShape="1">
          <a:blip r:embed="rId22" cstate="screen"/>
          <a:srcRect b="-1379"/>
          <a:stretch>
            <a:fillRect/>
          </a:stretch>
        </p:blipFill>
        <p:spPr>
          <a:xfrm flipV="1">
            <a:off x="300520" y="177063"/>
            <a:ext cx="1970373" cy="1660676"/>
          </a:xfrm>
          <a:prstGeom prst="rect">
            <a:avLst/>
          </a:prstGeom>
        </p:spPr>
      </p:pic>
      <p:grpSp>
        <p:nvGrpSpPr>
          <p:cNvPr id="15" name="组合 14"/>
          <p:cNvGrpSpPr/>
          <p:nvPr>
            <p:custDataLst>
              <p:tags r:id="rId1"/>
            </p:custDataLst>
          </p:nvPr>
        </p:nvGrpSpPr>
        <p:grpSpPr>
          <a:xfrm>
            <a:off x="1074564" y="1964639"/>
            <a:ext cx="1103569" cy="1274292"/>
            <a:chOff x="2753401" y="2232844"/>
            <a:chExt cx="1171412" cy="1352630"/>
          </a:xfrm>
        </p:grpSpPr>
        <p:sp>
          <p:nvSpPr>
            <p:cNvPr id="16" name="Shape 1593"/>
            <p:cNvSpPr/>
            <p:nvPr>
              <p:custDataLst>
                <p:tags r:id="rId17"/>
              </p:custDataLst>
            </p:nvPr>
          </p:nvSpPr>
          <p:spPr>
            <a:xfrm flipH="1">
              <a:off x="2753401" y="2232844"/>
              <a:ext cx="1171412" cy="1352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304A9C"/>
            </a:solidFill>
            <a:ln w="25400">
              <a:noFill/>
            </a:ln>
          </p:spPr>
          <p:txBody>
            <a:bodyPr lIns="35714" tIns="35714" rIns="35714" bIns="35714"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sp>
          <p:nvSpPr>
            <p:cNvPr id="17" name="Shape 1603"/>
            <p:cNvSpPr/>
            <p:nvPr>
              <p:custDataLst>
                <p:tags r:id="rId18"/>
              </p:custDataLst>
            </p:nvPr>
          </p:nvSpPr>
          <p:spPr>
            <a:xfrm>
              <a:off x="3121255" y="2719509"/>
              <a:ext cx="435705" cy="379301"/>
            </a:xfrm>
            <a:custGeom>
              <a:avLst/>
              <a:gdLst/>
              <a:ahLst/>
              <a:cxnLst>
                <a:cxn ang="0">
                  <a:pos x="wd2" y="hd2"/>
                </a:cxn>
                <a:cxn ang="5400000">
                  <a:pos x="wd2" y="hd2"/>
                </a:cxn>
                <a:cxn ang="10800000">
                  <a:pos x="wd2" y="hd2"/>
                </a:cxn>
                <a:cxn ang="16200000">
                  <a:pos x="wd2" y="hd2"/>
                </a:cxn>
              </a:cxnLst>
              <a:rect l="0" t="0" r="r" b="b"/>
              <a:pathLst>
                <a:path w="21599" h="21595" extrusionOk="0">
                  <a:moveTo>
                    <a:pt x="8489" y="0"/>
                  </a:moveTo>
                  <a:cubicBezTo>
                    <a:pt x="7689" y="-4"/>
                    <a:pt x="6958" y="348"/>
                    <a:pt x="6379" y="981"/>
                  </a:cubicBezTo>
                  <a:lnTo>
                    <a:pt x="6379" y="1000"/>
                  </a:lnTo>
                  <a:cubicBezTo>
                    <a:pt x="5894" y="1569"/>
                    <a:pt x="5631" y="2295"/>
                    <a:pt x="5576" y="3077"/>
                  </a:cubicBezTo>
                  <a:lnTo>
                    <a:pt x="4136" y="3135"/>
                  </a:lnTo>
                  <a:cubicBezTo>
                    <a:pt x="4060" y="3137"/>
                    <a:pt x="4061" y="3245"/>
                    <a:pt x="4002" y="3288"/>
                  </a:cubicBezTo>
                  <a:lnTo>
                    <a:pt x="2947" y="3288"/>
                  </a:lnTo>
                  <a:cubicBezTo>
                    <a:pt x="2036" y="3287"/>
                    <a:pt x="1279" y="3540"/>
                    <a:pt x="753" y="4135"/>
                  </a:cubicBezTo>
                  <a:cubicBezTo>
                    <a:pt x="493" y="4430"/>
                    <a:pt x="307" y="4810"/>
                    <a:pt x="184" y="5231"/>
                  </a:cubicBezTo>
                  <a:cubicBezTo>
                    <a:pt x="61" y="5652"/>
                    <a:pt x="0" y="6112"/>
                    <a:pt x="0" y="6634"/>
                  </a:cubicBezTo>
                  <a:lnTo>
                    <a:pt x="0" y="6692"/>
                  </a:lnTo>
                  <a:lnTo>
                    <a:pt x="0" y="18095"/>
                  </a:lnTo>
                  <a:lnTo>
                    <a:pt x="0" y="18153"/>
                  </a:lnTo>
                  <a:cubicBezTo>
                    <a:pt x="0" y="18675"/>
                    <a:pt x="61" y="19135"/>
                    <a:pt x="184" y="19556"/>
                  </a:cubicBezTo>
                  <a:cubicBezTo>
                    <a:pt x="366" y="20188"/>
                    <a:pt x="707" y="20713"/>
                    <a:pt x="1189" y="21037"/>
                  </a:cubicBezTo>
                  <a:cubicBezTo>
                    <a:pt x="1670" y="21363"/>
                    <a:pt x="2261" y="21498"/>
                    <a:pt x="2947" y="21499"/>
                  </a:cubicBezTo>
                  <a:lnTo>
                    <a:pt x="18652" y="21499"/>
                  </a:lnTo>
                  <a:lnTo>
                    <a:pt x="18669" y="21499"/>
                  </a:lnTo>
                  <a:cubicBezTo>
                    <a:pt x="18706" y="21497"/>
                    <a:pt x="18733" y="21482"/>
                    <a:pt x="18769" y="21479"/>
                  </a:cubicBezTo>
                  <a:lnTo>
                    <a:pt x="18769" y="21595"/>
                  </a:lnTo>
                  <a:cubicBezTo>
                    <a:pt x="19667" y="21596"/>
                    <a:pt x="20386" y="21335"/>
                    <a:pt x="20879" y="20768"/>
                  </a:cubicBezTo>
                  <a:cubicBezTo>
                    <a:pt x="21372" y="20201"/>
                    <a:pt x="21600" y="19376"/>
                    <a:pt x="21599" y="18345"/>
                  </a:cubicBezTo>
                  <a:lnTo>
                    <a:pt x="21599" y="6942"/>
                  </a:lnTo>
                  <a:cubicBezTo>
                    <a:pt x="21600" y="6294"/>
                    <a:pt x="21469" y="5762"/>
                    <a:pt x="21281" y="5288"/>
                  </a:cubicBezTo>
                  <a:cubicBezTo>
                    <a:pt x="21165" y="4871"/>
                    <a:pt x="20991" y="4514"/>
                    <a:pt x="20745" y="4211"/>
                  </a:cubicBezTo>
                  <a:cubicBezTo>
                    <a:pt x="20252" y="3605"/>
                    <a:pt x="19516" y="3314"/>
                    <a:pt x="18652" y="3288"/>
                  </a:cubicBezTo>
                  <a:lnTo>
                    <a:pt x="16090" y="3288"/>
                  </a:lnTo>
                  <a:cubicBezTo>
                    <a:pt x="16068" y="2424"/>
                    <a:pt x="15782" y="1625"/>
                    <a:pt x="15220" y="1000"/>
                  </a:cubicBezTo>
                  <a:cubicBezTo>
                    <a:pt x="14665" y="357"/>
                    <a:pt x="13942" y="-4"/>
                    <a:pt x="13144" y="0"/>
                  </a:cubicBezTo>
                  <a:lnTo>
                    <a:pt x="8489" y="0"/>
                  </a:lnTo>
                  <a:close/>
                  <a:moveTo>
                    <a:pt x="8489" y="923"/>
                  </a:moveTo>
                  <a:lnTo>
                    <a:pt x="13144" y="923"/>
                  </a:lnTo>
                  <a:cubicBezTo>
                    <a:pt x="13746" y="927"/>
                    <a:pt x="14222" y="1168"/>
                    <a:pt x="14650" y="1654"/>
                  </a:cubicBezTo>
                  <a:cubicBezTo>
                    <a:pt x="15105" y="2167"/>
                    <a:pt x="15299" y="2710"/>
                    <a:pt x="15303" y="3404"/>
                  </a:cubicBezTo>
                  <a:lnTo>
                    <a:pt x="15303" y="3692"/>
                  </a:lnTo>
                  <a:lnTo>
                    <a:pt x="15303" y="3750"/>
                  </a:lnTo>
                  <a:cubicBezTo>
                    <a:pt x="15303" y="3871"/>
                    <a:pt x="15346" y="3991"/>
                    <a:pt x="15421" y="4077"/>
                  </a:cubicBezTo>
                  <a:cubicBezTo>
                    <a:pt x="15495" y="4163"/>
                    <a:pt x="15600" y="4211"/>
                    <a:pt x="15705" y="4211"/>
                  </a:cubicBezTo>
                  <a:lnTo>
                    <a:pt x="18652" y="4211"/>
                  </a:lnTo>
                  <a:cubicBezTo>
                    <a:pt x="18692" y="4213"/>
                    <a:pt x="18714" y="4228"/>
                    <a:pt x="18753" y="4231"/>
                  </a:cubicBezTo>
                  <a:lnTo>
                    <a:pt x="18753" y="4308"/>
                  </a:lnTo>
                  <a:cubicBezTo>
                    <a:pt x="19129" y="4321"/>
                    <a:pt x="19458" y="4385"/>
                    <a:pt x="19724" y="4500"/>
                  </a:cubicBezTo>
                  <a:cubicBezTo>
                    <a:pt x="19885" y="4596"/>
                    <a:pt x="20046" y="4708"/>
                    <a:pt x="20159" y="4846"/>
                  </a:cubicBezTo>
                  <a:cubicBezTo>
                    <a:pt x="20468" y="5225"/>
                    <a:pt x="20644" y="5812"/>
                    <a:pt x="20645" y="6692"/>
                  </a:cubicBezTo>
                  <a:lnTo>
                    <a:pt x="20645" y="18095"/>
                  </a:lnTo>
                  <a:cubicBezTo>
                    <a:pt x="20644" y="18976"/>
                    <a:pt x="20467" y="19564"/>
                    <a:pt x="20159" y="19941"/>
                  </a:cubicBezTo>
                  <a:cubicBezTo>
                    <a:pt x="19851" y="20318"/>
                    <a:pt x="19369" y="20542"/>
                    <a:pt x="18635" y="20576"/>
                  </a:cubicBezTo>
                  <a:lnTo>
                    <a:pt x="2947" y="20576"/>
                  </a:lnTo>
                  <a:cubicBezTo>
                    <a:pt x="2157" y="20574"/>
                    <a:pt x="1647" y="20348"/>
                    <a:pt x="1323" y="19980"/>
                  </a:cubicBezTo>
                  <a:cubicBezTo>
                    <a:pt x="1158" y="19793"/>
                    <a:pt x="1028" y="19572"/>
                    <a:pt x="938" y="19268"/>
                  </a:cubicBezTo>
                  <a:cubicBezTo>
                    <a:pt x="849" y="18965"/>
                    <a:pt x="804" y="18598"/>
                    <a:pt x="804" y="18153"/>
                  </a:cubicBezTo>
                  <a:lnTo>
                    <a:pt x="804" y="18095"/>
                  </a:lnTo>
                  <a:lnTo>
                    <a:pt x="804" y="6692"/>
                  </a:lnTo>
                  <a:lnTo>
                    <a:pt x="804" y="6634"/>
                  </a:lnTo>
                  <a:cubicBezTo>
                    <a:pt x="804" y="6189"/>
                    <a:pt x="849" y="5822"/>
                    <a:pt x="938" y="5519"/>
                  </a:cubicBezTo>
                  <a:cubicBezTo>
                    <a:pt x="1074" y="5065"/>
                    <a:pt x="1293" y="4775"/>
                    <a:pt x="1607" y="4558"/>
                  </a:cubicBezTo>
                  <a:cubicBezTo>
                    <a:pt x="1923" y="4342"/>
                    <a:pt x="2357" y="4211"/>
                    <a:pt x="2947" y="4211"/>
                  </a:cubicBezTo>
                  <a:lnTo>
                    <a:pt x="4437" y="4211"/>
                  </a:lnTo>
                  <a:cubicBezTo>
                    <a:pt x="4511" y="4211"/>
                    <a:pt x="4511" y="4098"/>
                    <a:pt x="4571" y="4058"/>
                  </a:cubicBezTo>
                  <a:lnTo>
                    <a:pt x="5643" y="4058"/>
                  </a:lnTo>
                  <a:cubicBezTo>
                    <a:pt x="5697" y="4058"/>
                    <a:pt x="5744" y="4024"/>
                    <a:pt x="5793" y="4000"/>
                  </a:cubicBezTo>
                  <a:cubicBezTo>
                    <a:pt x="5853" y="4040"/>
                    <a:pt x="5853" y="4154"/>
                    <a:pt x="5927" y="4154"/>
                  </a:cubicBezTo>
                  <a:cubicBezTo>
                    <a:pt x="6149" y="4154"/>
                    <a:pt x="6329" y="3947"/>
                    <a:pt x="6329" y="3692"/>
                  </a:cubicBezTo>
                  <a:lnTo>
                    <a:pt x="6329" y="3404"/>
                  </a:lnTo>
                  <a:lnTo>
                    <a:pt x="6329" y="3346"/>
                  </a:lnTo>
                  <a:cubicBezTo>
                    <a:pt x="6332" y="2686"/>
                    <a:pt x="6535" y="2129"/>
                    <a:pt x="6948" y="1635"/>
                  </a:cubicBezTo>
                  <a:cubicBezTo>
                    <a:pt x="7407" y="1152"/>
                    <a:pt x="7895" y="927"/>
                    <a:pt x="8489" y="923"/>
                  </a:cubicBezTo>
                  <a:close/>
                  <a:moveTo>
                    <a:pt x="10917" y="6154"/>
                  </a:moveTo>
                  <a:cubicBezTo>
                    <a:pt x="9404" y="6149"/>
                    <a:pt x="8064" y="6792"/>
                    <a:pt x="6999" y="8038"/>
                  </a:cubicBezTo>
                  <a:cubicBezTo>
                    <a:pt x="5913" y="9261"/>
                    <a:pt x="5354" y="10801"/>
                    <a:pt x="5358" y="12538"/>
                  </a:cubicBezTo>
                  <a:cubicBezTo>
                    <a:pt x="5354" y="14274"/>
                    <a:pt x="5915" y="15798"/>
                    <a:pt x="6999" y="17018"/>
                  </a:cubicBezTo>
                  <a:cubicBezTo>
                    <a:pt x="8062" y="18243"/>
                    <a:pt x="9407" y="18888"/>
                    <a:pt x="10917" y="18903"/>
                  </a:cubicBezTo>
                  <a:cubicBezTo>
                    <a:pt x="12427" y="18889"/>
                    <a:pt x="13756" y="18244"/>
                    <a:pt x="14818" y="17018"/>
                  </a:cubicBezTo>
                  <a:cubicBezTo>
                    <a:pt x="15886" y="15798"/>
                    <a:pt x="16447" y="14271"/>
                    <a:pt x="16459" y="12538"/>
                  </a:cubicBezTo>
                  <a:cubicBezTo>
                    <a:pt x="16446" y="10804"/>
                    <a:pt x="15887" y="9261"/>
                    <a:pt x="14818" y="8038"/>
                  </a:cubicBezTo>
                  <a:cubicBezTo>
                    <a:pt x="13758" y="6795"/>
                    <a:pt x="12429" y="6149"/>
                    <a:pt x="10917" y="6154"/>
                  </a:cubicBezTo>
                  <a:close/>
                  <a:moveTo>
                    <a:pt x="10917" y="7077"/>
                  </a:moveTo>
                  <a:cubicBezTo>
                    <a:pt x="12237" y="7081"/>
                    <a:pt x="13314" y="7609"/>
                    <a:pt x="14249" y="8692"/>
                  </a:cubicBezTo>
                  <a:cubicBezTo>
                    <a:pt x="15179" y="9766"/>
                    <a:pt x="15638" y="11019"/>
                    <a:pt x="15655" y="12538"/>
                  </a:cubicBezTo>
                  <a:cubicBezTo>
                    <a:pt x="15638" y="14056"/>
                    <a:pt x="15178" y="15291"/>
                    <a:pt x="14249" y="16364"/>
                  </a:cubicBezTo>
                  <a:cubicBezTo>
                    <a:pt x="13314" y="17432"/>
                    <a:pt x="12239" y="17960"/>
                    <a:pt x="10917" y="17980"/>
                  </a:cubicBezTo>
                  <a:cubicBezTo>
                    <a:pt x="9594" y="17960"/>
                    <a:pt x="8501" y="17430"/>
                    <a:pt x="7568" y="16364"/>
                  </a:cubicBezTo>
                  <a:cubicBezTo>
                    <a:pt x="6623" y="15289"/>
                    <a:pt x="6166" y="14053"/>
                    <a:pt x="6162" y="12538"/>
                  </a:cubicBezTo>
                  <a:cubicBezTo>
                    <a:pt x="6165" y="11021"/>
                    <a:pt x="6626" y="9763"/>
                    <a:pt x="7568" y="8692"/>
                  </a:cubicBezTo>
                  <a:cubicBezTo>
                    <a:pt x="8506" y="7605"/>
                    <a:pt x="9596" y="7081"/>
                    <a:pt x="10917" y="7077"/>
                  </a:cubicBezTo>
                  <a:close/>
                  <a:moveTo>
                    <a:pt x="10866" y="8615"/>
                  </a:moveTo>
                  <a:cubicBezTo>
                    <a:pt x="10017" y="8612"/>
                    <a:pt x="9244" y="8955"/>
                    <a:pt x="8623" y="9615"/>
                  </a:cubicBezTo>
                  <a:lnTo>
                    <a:pt x="8606" y="9615"/>
                  </a:lnTo>
                  <a:lnTo>
                    <a:pt x="8489" y="9750"/>
                  </a:lnTo>
                  <a:cubicBezTo>
                    <a:pt x="7836" y="10495"/>
                    <a:pt x="7497" y="11451"/>
                    <a:pt x="7501" y="12499"/>
                  </a:cubicBezTo>
                  <a:cubicBezTo>
                    <a:pt x="7496" y="13548"/>
                    <a:pt x="7839" y="14491"/>
                    <a:pt x="8489" y="15230"/>
                  </a:cubicBezTo>
                  <a:cubicBezTo>
                    <a:pt x="9136" y="15979"/>
                    <a:pt x="9959" y="16350"/>
                    <a:pt x="10866" y="16364"/>
                  </a:cubicBezTo>
                  <a:lnTo>
                    <a:pt x="10883" y="16364"/>
                  </a:lnTo>
                  <a:cubicBezTo>
                    <a:pt x="11727" y="16348"/>
                    <a:pt x="12506" y="16024"/>
                    <a:pt x="13127" y="15384"/>
                  </a:cubicBezTo>
                  <a:lnTo>
                    <a:pt x="13127" y="15364"/>
                  </a:lnTo>
                  <a:lnTo>
                    <a:pt x="13261" y="15230"/>
                  </a:lnTo>
                  <a:cubicBezTo>
                    <a:pt x="13912" y="14490"/>
                    <a:pt x="14237" y="13547"/>
                    <a:pt x="14232" y="12499"/>
                  </a:cubicBezTo>
                  <a:cubicBezTo>
                    <a:pt x="14236" y="11451"/>
                    <a:pt x="13913" y="10513"/>
                    <a:pt x="13261" y="9769"/>
                  </a:cubicBezTo>
                  <a:cubicBezTo>
                    <a:pt x="12617" y="9024"/>
                    <a:pt x="11785" y="8611"/>
                    <a:pt x="10866" y="8615"/>
                  </a:cubicBezTo>
                  <a:close/>
                  <a:moveTo>
                    <a:pt x="10866" y="9538"/>
                  </a:moveTo>
                  <a:cubicBezTo>
                    <a:pt x="11588" y="9542"/>
                    <a:pt x="12172" y="9815"/>
                    <a:pt x="12691" y="10403"/>
                  </a:cubicBezTo>
                  <a:cubicBezTo>
                    <a:pt x="13201" y="10996"/>
                    <a:pt x="13424" y="11663"/>
                    <a:pt x="13428" y="12499"/>
                  </a:cubicBezTo>
                  <a:cubicBezTo>
                    <a:pt x="13423" y="13335"/>
                    <a:pt x="13204" y="13980"/>
                    <a:pt x="12691" y="14576"/>
                  </a:cubicBezTo>
                  <a:lnTo>
                    <a:pt x="12574" y="14711"/>
                  </a:lnTo>
                  <a:cubicBezTo>
                    <a:pt x="12101" y="15185"/>
                    <a:pt x="11543" y="15420"/>
                    <a:pt x="10883" y="15441"/>
                  </a:cubicBezTo>
                  <a:cubicBezTo>
                    <a:pt x="10151" y="15422"/>
                    <a:pt x="9574" y="15162"/>
                    <a:pt x="9058" y="14576"/>
                  </a:cubicBezTo>
                  <a:cubicBezTo>
                    <a:pt x="8546" y="13980"/>
                    <a:pt x="8309" y="13334"/>
                    <a:pt x="8305" y="12499"/>
                  </a:cubicBezTo>
                  <a:cubicBezTo>
                    <a:pt x="8309" y="11663"/>
                    <a:pt x="8549" y="10996"/>
                    <a:pt x="9058" y="10403"/>
                  </a:cubicBezTo>
                  <a:lnTo>
                    <a:pt x="9175" y="10269"/>
                  </a:lnTo>
                  <a:cubicBezTo>
                    <a:pt x="9654" y="9777"/>
                    <a:pt x="10204" y="9541"/>
                    <a:pt x="10866" y="9538"/>
                  </a:cubicBezTo>
                  <a:close/>
                </a:path>
              </a:pathLst>
            </a:custGeom>
            <a:solidFill>
              <a:schemeClr val="bg1"/>
            </a:solidFill>
            <a:ln w="12700">
              <a:miter lim="400000"/>
            </a:ln>
          </p:spPr>
          <p:txBody>
            <a:bodyPr lIns="19048" tIns="19048" rIns="19048" bIns="19048"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grpSp>
        <p:nvGrpSpPr>
          <p:cNvPr id="18" name="组合 17"/>
          <p:cNvGrpSpPr/>
          <p:nvPr>
            <p:custDataLst>
              <p:tags r:id="rId2"/>
            </p:custDataLst>
          </p:nvPr>
        </p:nvGrpSpPr>
        <p:grpSpPr>
          <a:xfrm>
            <a:off x="1074564" y="3569933"/>
            <a:ext cx="1103569" cy="1274292"/>
            <a:chOff x="3342276" y="3286458"/>
            <a:chExt cx="1171412" cy="1352630"/>
          </a:xfrm>
        </p:grpSpPr>
        <p:sp>
          <p:nvSpPr>
            <p:cNvPr id="19" name="Shape 1594"/>
            <p:cNvSpPr/>
            <p:nvPr>
              <p:custDataLst>
                <p:tags r:id="rId15"/>
              </p:custDataLst>
            </p:nvPr>
          </p:nvSpPr>
          <p:spPr>
            <a:xfrm flipH="1">
              <a:off x="3342276" y="3286458"/>
              <a:ext cx="1171412" cy="1352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EE7E30"/>
            </a:solidFill>
            <a:ln w="25400">
              <a:noFill/>
            </a:ln>
          </p:spPr>
          <p:txBody>
            <a:bodyPr lIns="35714" tIns="35714" rIns="35714" bIns="35714"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sp>
          <p:nvSpPr>
            <p:cNvPr id="20" name="Shape 1604"/>
            <p:cNvSpPr/>
            <p:nvPr>
              <p:custDataLst>
                <p:tags r:id="rId16"/>
              </p:custDataLst>
            </p:nvPr>
          </p:nvSpPr>
          <p:spPr>
            <a:xfrm>
              <a:off x="3734783" y="3777511"/>
              <a:ext cx="386398" cy="370524"/>
            </a:xfrm>
            <a:custGeom>
              <a:avLst/>
              <a:gdLst/>
              <a:ahLst/>
              <a:cxnLst>
                <a:cxn ang="0">
                  <a:pos x="wd2" y="hd2"/>
                </a:cxn>
                <a:cxn ang="5400000">
                  <a:pos x="wd2" y="hd2"/>
                </a:cxn>
                <a:cxn ang="10800000">
                  <a:pos x="wd2" y="hd2"/>
                </a:cxn>
                <a:cxn ang="16200000">
                  <a:pos x="wd2" y="hd2"/>
                </a:cxn>
              </a:cxnLst>
              <a:rect l="0" t="0" r="r" b="b"/>
              <a:pathLst>
                <a:path w="21597" h="21587" extrusionOk="0">
                  <a:moveTo>
                    <a:pt x="12025" y="0"/>
                  </a:moveTo>
                  <a:cubicBezTo>
                    <a:pt x="11590" y="-5"/>
                    <a:pt x="11171" y="174"/>
                    <a:pt x="10874" y="512"/>
                  </a:cubicBezTo>
                  <a:cubicBezTo>
                    <a:pt x="10568" y="822"/>
                    <a:pt x="10396" y="1239"/>
                    <a:pt x="10402" y="1692"/>
                  </a:cubicBezTo>
                  <a:lnTo>
                    <a:pt x="9835" y="4939"/>
                  </a:lnTo>
                  <a:cubicBezTo>
                    <a:pt x="9372" y="6379"/>
                    <a:pt x="8782" y="7571"/>
                    <a:pt x="8099" y="8501"/>
                  </a:cubicBezTo>
                  <a:cubicBezTo>
                    <a:pt x="7533" y="9272"/>
                    <a:pt x="6883" y="9816"/>
                    <a:pt x="6173" y="10253"/>
                  </a:cubicBezTo>
                  <a:cubicBezTo>
                    <a:pt x="6127" y="10090"/>
                    <a:pt x="6120" y="9911"/>
                    <a:pt x="6003" y="9780"/>
                  </a:cubicBezTo>
                  <a:cubicBezTo>
                    <a:pt x="5894" y="9659"/>
                    <a:pt x="5753" y="9579"/>
                    <a:pt x="5607" y="9524"/>
                  </a:cubicBezTo>
                  <a:cubicBezTo>
                    <a:pt x="5460" y="9470"/>
                    <a:pt x="5309" y="9446"/>
                    <a:pt x="5154" y="9446"/>
                  </a:cubicBezTo>
                  <a:lnTo>
                    <a:pt x="5116" y="9446"/>
                  </a:lnTo>
                  <a:lnTo>
                    <a:pt x="1227" y="9446"/>
                  </a:lnTo>
                  <a:lnTo>
                    <a:pt x="1170" y="9446"/>
                  </a:lnTo>
                  <a:cubicBezTo>
                    <a:pt x="1012" y="9446"/>
                    <a:pt x="846" y="9470"/>
                    <a:pt x="698" y="9524"/>
                  </a:cubicBezTo>
                  <a:cubicBezTo>
                    <a:pt x="476" y="9602"/>
                    <a:pt x="286" y="9761"/>
                    <a:pt x="170" y="9977"/>
                  </a:cubicBezTo>
                  <a:cubicBezTo>
                    <a:pt x="51" y="10194"/>
                    <a:pt x="0" y="10438"/>
                    <a:pt x="0" y="10685"/>
                  </a:cubicBezTo>
                  <a:lnTo>
                    <a:pt x="0" y="20013"/>
                  </a:lnTo>
                  <a:cubicBezTo>
                    <a:pt x="-2" y="20343"/>
                    <a:pt x="82" y="20674"/>
                    <a:pt x="321" y="20918"/>
                  </a:cubicBezTo>
                  <a:cubicBezTo>
                    <a:pt x="559" y="21162"/>
                    <a:pt x="886" y="21254"/>
                    <a:pt x="1208" y="21253"/>
                  </a:cubicBezTo>
                  <a:lnTo>
                    <a:pt x="5116" y="21253"/>
                  </a:lnTo>
                  <a:cubicBezTo>
                    <a:pt x="5433" y="21255"/>
                    <a:pt x="5751" y="21162"/>
                    <a:pt x="5984" y="20918"/>
                  </a:cubicBezTo>
                  <a:cubicBezTo>
                    <a:pt x="6030" y="20871"/>
                    <a:pt x="6006" y="20794"/>
                    <a:pt x="6041" y="20741"/>
                  </a:cubicBezTo>
                  <a:cubicBezTo>
                    <a:pt x="6759" y="21194"/>
                    <a:pt x="7567" y="21495"/>
                    <a:pt x="8514" y="21587"/>
                  </a:cubicBezTo>
                  <a:lnTo>
                    <a:pt x="8571" y="21587"/>
                  </a:lnTo>
                  <a:lnTo>
                    <a:pt x="17972" y="21587"/>
                  </a:lnTo>
                  <a:cubicBezTo>
                    <a:pt x="18465" y="21594"/>
                    <a:pt x="18944" y="21390"/>
                    <a:pt x="19294" y="21017"/>
                  </a:cubicBezTo>
                  <a:lnTo>
                    <a:pt x="19388" y="20898"/>
                  </a:lnTo>
                  <a:lnTo>
                    <a:pt x="19426" y="20859"/>
                  </a:lnTo>
                  <a:cubicBezTo>
                    <a:pt x="19693" y="20512"/>
                    <a:pt x="19822" y="20108"/>
                    <a:pt x="19841" y="19678"/>
                  </a:cubicBezTo>
                  <a:lnTo>
                    <a:pt x="19841" y="19639"/>
                  </a:lnTo>
                  <a:cubicBezTo>
                    <a:pt x="19848" y="19125"/>
                    <a:pt x="19651" y="18646"/>
                    <a:pt x="19294" y="18281"/>
                  </a:cubicBezTo>
                  <a:cubicBezTo>
                    <a:pt x="19270" y="18257"/>
                    <a:pt x="19259" y="18245"/>
                    <a:pt x="19237" y="18222"/>
                  </a:cubicBezTo>
                  <a:cubicBezTo>
                    <a:pt x="19469" y="18131"/>
                    <a:pt x="19736" y="18126"/>
                    <a:pt x="19917" y="17947"/>
                  </a:cubicBezTo>
                  <a:lnTo>
                    <a:pt x="19954" y="17907"/>
                  </a:lnTo>
                  <a:lnTo>
                    <a:pt x="20030" y="17809"/>
                  </a:lnTo>
                  <a:cubicBezTo>
                    <a:pt x="20323" y="17458"/>
                    <a:pt x="20465" y="17017"/>
                    <a:pt x="20483" y="16589"/>
                  </a:cubicBezTo>
                  <a:lnTo>
                    <a:pt x="20483" y="16550"/>
                  </a:lnTo>
                  <a:cubicBezTo>
                    <a:pt x="20470" y="16132"/>
                    <a:pt x="20264" y="15770"/>
                    <a:pt x="20011" y="15448"/>
                  </a:cubicBezTo>
                  <a:cubicBezTo>
                    <a:pt x="20228" y="15352"/>
                    <a:pt x="20486" y="15351"/>
                    <a:pt x="20653" y="15172"/>
                  </a:cubicBezTo>
                  <a:lnTo>
                    <a:pt x="20672" y="15152"/>
                  </a:lnTo>
                  <a:lnTo>
                    <a:pt x="20691" y="15133"/>
                  </a:lnTo>
                  <a:cubicBezTo>
                    <a:pt x="21002" y="14770"/>
                    <a:pt x="21184" y="14305"/>
                    <a:pt x="21181" y="13814"/>
                  </a:cubicBezTo>
                  <a:cubicBezTo>
                    <a:pt x="21187" y="13301"/>
                    <a:pt x="20999" y="12830"/>
                    <a:pt x="20653" y="12476"/>
                  </a:cubicBezTo>
                  <a:cubicBezTo>
                    <a:pt x="20642" y="12465"/>
                    <a:pt x="20626" y="12467"/>
                    <a:pt x="20615" y="12457"/>
                  </a:cubicBezTo>
                  <a:cubicBezTo>
                    <a:pt x="20770" y="12374"/>
                    <a:pt x="20960" y="12394"/>
                    <a:pt x="21087" y="12260"/>
                  </a:cubicBezTo>
                  <a:cubicBezTo>
                    <a:pt x="21416" y="11898"/>
                    <a:pt x="21579" y="11439"/>
                    <a:pt x="21597" y="10981"/>
                  </a:cubicBezTo>
                  <a:lnTo>
                    <a:pt x="21597" y="10863"/>
                  </a:lnTo>
                  <a:cubicBezTo>
                    <a:pt x="21594" y="10840"/>
                    <a:pt x="21598" y="10741"/>
                    <a:pt x="21597" y="10587"/>
                  </a:cubicBezTo>
                  <a:cubicBezTo>
                    <a:pt x="21596" y="10431"/>
                    <a:pt x="21578" y="10219"/>
                    <a:pt x="21578" y="9957"/>
                  </a:cubicBezTo>
                  <a:lnTo>
                    <a:pt x="21578" y="9879"/>
                  </a:lnTo>
                  <a:cubicBezTo>
                    <a:pt x="21517" y="9502"/>
                    <a:pt x="21354" y="9130"/>
                    <a:pt x="21087" y="8855"/>
                  </a:cubicBezTo>
                  <a:cubicBezTo>
                    <a:pt x="20908" y="8669"/>
                    <a:pt x="20675" y="8540"/>
                    <a:pt x="20426" y="8462"/>
                  </a:cubicBezTo>
                  <a:cubicBezTo>
                    <a:pt x="20177" y="8383"/>
                    <a:pt x="19898" y="8364"/>
                    <a:pt x="19596" y="8363"/>
                  </a:cubicBezTo>
                  <a:lnTo>
                    <a:pt x="13743" y="8363"/>
                  </a:lnTo>
                  <a:cubicBezTo>
                    <a:pt x="13966" y="7952"/>
                    <a:pt x="14141" y="7497"/>
                    <a:pt x="14196" y="7006"/>
                  </a:cubicBezTo>
                  <a:cubicBezTo>
                    <a:pt x="14208" y="6878"/>
                    <a:pt x="14209" y="6638"/>
                    <a:pt x="14215" y="6238"/>
                  </a:cubicBezTo>
                  <a:cubicBezTo>
                    <a:pt x="14222" y="5843"/>
                    <a:pt x="14234" y="5299"/>
                    <a:pt x="14234" y="4605"/>
                  </a:cubicBezTo>
                  <a:lnTo>
                    <a:pt x="14215" y="4546"/>
                  </a:lnTo>
                  <a:lnTo>
                    <a:pt x="13781" y="1456"/>
                  </a:lnTo>
                  <a:lnTo>
                    <a:pt x="13781" y="1437"/>
                  </a:lnTo>
                  <a:cubicBezTo>
                    <a:pt x="13715" y="1087"/>
                    <a:pt x="13552" y="765"/>
                    <a:pt x="13309" y="512"/>
                  </a:cubicBezTo>
                  <a:cubicBezTo>
                    <a:pt x="13010" y="193"/>
                    <a:pt x="12594" y="-6"/>
                    <a:pt x="12158" y="0"/>
                  </a:cubicBezTo>
                  <a:lnTo>
                    <a:pt x="12120" y="0"/>
                  </a:lnTo>
                  <a:lnTo>
                    <a:pt x="12025" y="0"/>
                  </a:lnTo>
                  <a:close/>
                  <a:moveTo>
                    <a:pt x="12025" y="945"/>
                  </a:moveTo>
                  <a:lnTo>
                    <a:pt x="12063" y="945"/>
                  </a:lnTo>
                  <a:lnTo>
                    <a:pt x="12120" y="945"/>
                  </a:lnTo>
                  <a:lnTo>
                    <a:pt x="12158" y="945"/>
                  </a:lnTo>
                  <a:cubicBezTo>
                    <a:pt x="12368" y="951"/>
                    <a:pt x="12491" y="1007"/>
                    <a:pt x="12667" y="1181"/>
                  </a:cubicBezTo>
                  <a:cubicBezTo>
                    <a:pt x="12788" y="1308"/>
                    <a:pt x="12857" y="1427"/>
                    <a:pt x="12894" y="1594"/>
                  </a:cubicBezTo>
                  <a:lnTo>
                    <a:pt x="13328" y="4684"/>
                  </a:lnTo>
                  <a:cubicBezTo>
                    <a:pt x="13328" y="5326"/>
                    <a:pt x="13315" y="5849"/>
                    <a:pt x="13309" y="6218"/>
                  </a:cubicBezTo>
                  <a:cubicBezTo>
                    <a:pt x="13303" y="6603"/>
                    <a:pt x="13296" y="6859"/>
                    <a:pt x="13290" y="6907"/>
                  </a:cubicBezTo>
                  <a:cubicBezTo>
                    <a:pt x="13215" y="7542"/>
                    <a:pt x="12955" y="8061"/>
                    <a:pt x="12535" y="8501"/>
                  </a:cubicBezTo>
                  <a:cubicBezTo>
                    <a:pt x="12405" y="8636"/>
                    <a:pt x="12371" y="8836"/>
                    <a:pt x="12441" y="9013"/>
                  </a:cubicBezTo>
                  <a:cubicBezTo>
                    <a:pt x="12510" y="9189"/>
                    <a:pt x="12673" y="9308"/>
                    <a:pt x="12856" y="9308"/>
                  </a:cubicBezTo>
                  <a:lnTo>
                    <a:pt x="19596" y="9308"/>
                  </a:lnTo>
                  <a:cubicBezTo>
                    <a:pt x="19832" y="9307"/>
                    <a:pt x="20025" y="9323"/>
                    <a:pt x="20162" y="9367"/>
                  </a:cubicBezTo>
                  <a:cubicBezTo>
                    <a:pt x="20300" y="9411"/>
                    <a:pt x="20389" y="9466"/>
                    <a:pt x="20445" y="9524"/>
                  </a:cubicBezTo>
                  <a:cubicBezTo>
                    <a:pt x="20572" y="9660"/>
                    <a:pt x="20631" y="9806"/>
                    <a:pt x="20672" y="9997"/>
                  </a:cubicBezTo>
                  <a:cubicBezTo>
                    <a:pt x="20672" y="10271"/>
                    <a:pt x="20688" y="10484"/>
                    <a:pt x="20691" y="10646"/>
                  </a:cubicBezTo>
                  <a:cubicBezTo>
                    <a:pt x="20692" y="10732"/>
                    <a:pt x="20688" y="10802"/>
                    <a:pt x="20691" y="10863"/>
                  </a:cubicBezTo>
                  <a:cubicBezTo>
                    <a:pt x="20692" y="10882"/>
                    <a:pt x="20690" y="10905"/>
                    <a:pt x="20691" y="10922"/>
                  </a:cubicBezTo>
                  <a:cubicBezTo>
                    <a:pt x="20676" y="11190"/>
                    <a:pt x="20607" y="11398"/>
                    <a:pt x="20445" y="11591"/>
                  </a:cubicBezTo>
                  <a:cubicBezTo>
                    <a:pt x="20441" y="11595"/>
                    <a:pt x="20431" y="11586"/>
                    <a:pt x="20426" y="11591"/>
                  </a:cubicBezTo>
                  <a:cubicBezTo>
                    <a:pt x="20422" y="11596"/>
                    <a:pt x="20431" y="11605"/>
                    <a:pt x="20426" y="11610"/>
                  </a:cubicBezTo>
                  <a:cubicBezTo>
                    <a:pt x="20265" y="11767"/>
                    <a:pt x="20086" y="11844"/>
                    <a:pt x="19841" y="11846"/>
                  </a:cubicBezTo>
                  <a:lnTo>
                    <a:pt x="19803" y="11846"/>
                  </a:lnTo>
                  <a:lnTo>
                    <a:pt x="19577" y="11866"/>
                  </a:lnTo>
                  <a:cubicBezTo>
                    <a:pt x="19340" y="11883"/>
                    <a:pt x="19143" y="12091"/>
                    <a:pt x="19143" y="12338"/>
                  </a:cubicBezTo>
                  <a:lnTo>
                    <a:pt x="19143" y="12397"/>
                  </a:lnTo>
                  <a:cubicBezTo>
                    <a:pt x="19143" y="12624"/>
                    <a:pt x="19307" y="12828"/>
                    <a:pt x="19520" y="12870"/>
                  </a:cubicBezTo>
                  <a:cubicBezTo>
                    <a:pt x="19711" y="12910"/>
                    <a:pt x="19848" y="12979"/>
                    <a:pt x="20011" y="13145"/>
                  </a:cubicBezTo>
                  <a:cubicBezTo>
                    <a:pt x="20203" y="13352"/>
                    <a:pt x="20270" y="13522"/>
                    <a:pt x="20275" y="13814"/>
                  </a:cubicBezTo>
                  <a:cubicBezTo>
                    <a:pt x="20273" y="14059"/>
                    <a:pt x="20205" y="14269"/>
                    <a:pt x="20011" y="14503"/>
                  </a:cubicBezTo>
                  <a:cubicBezTo>
                    <a:pt x="19812" y="14703"/>
                    <a:pt x="19632" y="14773"/>
                    <a:pt x="19350" y="14779"/>
                  </a:cubicBezTo>
                  <a:lnTo>
                    <a:pt x="19350" y="14798"/>
                  </a:lnTo>
                  <a:lnTo>
                    <a:pt x="19180" y="14779"/>
                  </a:lnTo>
                  <a:cubicBezTo>
                    <a:pt x="18957" y="14759"/>
                    <a:pt x="18760" y="14905"/>
                    <a:pt x="18708" y="15133"/>
                  </a:cubicBezTo>
                  <a:cubicBezTo>
                    <a:pt x="18657" y="15360"/>
                    <a:pt x="18764" y="15597"/>
                    <a:pt x="18973" y="15684"/>
                  </a:cubicBezTo>
                  <a:cubicBezTo>
                    <a:pt x="19082" y="15730"/>
                    <a:pt x="19167" y="15778"/>
                    <a:pt x="19256" y="15881"/>
                  </a:cubicBezTo>
                  <a:lnTo>
                    <a:pt x="19294" y="15920"/>
                  </a:lnTo>
                  <a:cubicBezTo>
                    <a:pt x="19470" y="16098"/>
                    <a:pt x="19557" y="16275"/>
                    <a:pt x="19577" y="16569"/>
                  </a:cubicBezTo>
                  <a:cubicBezTo>
                    <a:pt x="19560" y="16830"/>
                    <a:pt x="19490" y="17028"/>
                    <a:pt x="19350" y="17199"/>
                  </a:cubicBezTo>
                  <a:lnTo>
                    <a:pt x="19294" y="17258"/>
                  </a:lnTo>
                  <a:cubicBezTo>
                    <a:pt x="19093" y="17449"/>
                    <a:pt x="18910" y="17530"/>
                    <a:pt x="18652" y="17534"/>
                  </a:cubicBezTo>
                  <a:cubicBezTo>
                    <a:pt x="18594" y="17534"/>
                    <a:pt x="18608" y="17631"/>
                    <a:pt x="18557" y="17652"/>
                  </a:cubicBezTo>
                  <a:cubicBezTo>
                    <a:pt x="18544" y="17657"/>
                    <a:pt x="18533" y="17664"/>
                    <a:pt x="18520" y="17671"/>
                  </a:cubicBezTo>
                  <a:cubicBezTo>
                    <a:pt x="18295" y="17621"/>
                    <a:pt x="18044" y="17734"/>
                    <a:pt x="17972" y="17966"/>
                  </a:cubicBezTo>
                  <a:cubicBezTo>
                    <a:pt x="17905" y="18182"/>
                    <a:pt x="18056" y="18369"/>
                    <a:pt x="18236" y="18478"/>
                  </a:cubicBezTo>
                  <a:lnTo>
                    <a:pt x="18199" y="18517"/>
                  </a:lnTo>
                  <a:cubicBezTo>
                    <a:pt x="18205" y="18521"/>
                    <a:pt x="18255" y="18564"/>
                    <a:pt x="18331" y="18635"/>
                  </a:cubicBezTo>
                  <a:cubicBezTo>
                    <a:pt x="18408" y="18707"/>
                    <a:pt x="18526" y="18819"/>
                    <a:pt x="18652" y="18950"/>
                  </a:cubicBezTo>
                  <a:cubicBezTo>
                    <a:pt x="18865" y="19183"/>
                    <a:pt x="18928" y="19346"/>
                    <a:pt x="18935" y="19639"/>
                  </a:cubicBezTo>
                  <a:cubicBezTo>
                    <a:pt x="18918" y="19900"/>
                    <a:pt x="18840" y="20115"/>
                    <a:pt x="18708" y="20288"/>
                  </a:cubicBezTo>
                  <a:lnTo>
                    <a:pt x="18652" y="20348"/>
                  </a:lnTo>
                  <a:cubicBezTo>
                    <a:pt x="18429" y="20569"/>
                    <a:pt x="18252" y="20636"/>
                    <a:pt x="17972" y="20643"/>
                  </a:cubicBezTo>
                  <a:lnTo>
                    <a:pt x="8608" y="20643"/>
                  </a:lnTo>
                  <a:cubicBezTo>
                    <a:pt x="7699" y="20552"/>
                    <a:pt x="6960" y="20265"/>
                    <a:pt x="6343" y="19836"/>
                  </a:cubicBezTo>
                  <a:lnTo>
                    <a:pt x="6343" y="11256"/>
                  </a:lnTo>
                  <a:cubicBezTo>
                    <a:pt x="7280" y="10741"/>
                    <a:pt x="8116" y="10026"/>
                    <a:pt x="8816" y="9072"/>
                  </a:cubicBezTo>
                  <a:cubicBezTo>
                    <a:pt x="9585" y="8023"/>
                    <a:pt x="10212" y="6721"/>
                    <a:pt x="10704" y="5176"/>
                  </a:cubicBezTo>
                  <a:lnTo>
                    <a:pt x="10723" y="5117"/>
                  </a:lnTo>
                  <a:lnTo>
                    <a:pt x="11289" y="1870"/>
                  </a:lnTo>
                  <a:lnTo>
                    <a:pt x="11308" y="1791"/>
                  </a:lnTo>
                  <a:lnTo>
                    <a:pt x="11308" y="1771"/>
                  </a:lnTo>
                  <a:lnTo>
                    <a:pt x="11308" y="1752"/>
                  </a:lnTo>
                  <a:lnTo>
                    <a:pt x="11308" y="1692"/>
                  </a:lnTo>
                  <a:cubicBezTo>
                    <a:pt x="11314" y="1474"/>
                    <a:pt x="11349" y="1363"/>
                    <a:pt x="11516" y="1181"/>
                  </a:cubicBezTo>
                  <a:lnTo>
                    <a:pt x="11535" y="1161"/>
                  </a:lnTo>
                  <a:cubicBezTo>
                    <a:pt x="11679" y="1007"/>
                    <a:pt x="11809" y="950"/>
                    <a:pt x="12025" y="945"/>
                  </a:cubicBezTo>
                  <a:close/>
                  <a:moveTo>
                    <a:pt x="1170" y="10390"/>
                  </a:moveTo>
                  <a:lnTo>
                    <a:pt x="1189" y="10390"/>
                  </a:lnTo>
                  <a:lnTo>
                    <a:pt x="1208" y="10390"/>
                  </a:lnTo>
                  <a:lnTo>
                    <a:pt x="5116" y="10390"/>
                  </a:lnTo>
                  <a:lnTo>
                    <a:pt x="5135" y="10390"/>
                  </a:lnTo>
                  <a:lnTo>
                    <a:pt x="5154" y="10390"/>
                  </a:lnTo>
                  <a:cubicBezTo>
                    <a:pt x="5227" y="10390"/>
                    <a:pt x="5278" y="10400"/>
                    <a:pt x="5305" y="10410"/>
                  </a:cubicBezTo>
                  <a:lnTo>
                    <a:pt x="5361" y="10449"/>
                  </a:lnTo>
                  <a:cubicBezTo>
                    <a:pt x="5377" y="10476"/>
                    <a:pt x="5400" y="10550"/>
                    <a:pt x="5399" y="10685"/>
                  </a:cubicBezTo>
                  <a:cubicBezTo>
                    <a:pt x="5399" y="10794"/>
                    <a:pt x="5529" y="10802"/>
                    <a:pt x="5588" y="10882"/>
                  </a:cubicBezTo>
                  <a:cubicBezTo>
                    <a:pt x="5561" y="10960"/>
                    <a:pt x="5497" y="11015"/>
                    <a:pt x="5512" y="11099"/>
                  </a:cubicBezTo>
                  <a:cubicBezTo>
                    <a:pt x="5502" y="11139"/>
                    <a:pt x="5437" y="11134"/>
                    <a:pt x="5437" y="11177"/>
                  </a:cubicBezTo>
                  <a:lnTo>
                    <a:pt x="5437" y="19678"/>
                  </a:lnTo>
                  <a:cubicBezTo>
                    <a:pt x="5434" y="19699"/>
                    <a:pt x="5399" y="19696"/>
                    <a:pt x="5399" y="19718"/>
                  </a:cubicBezTo>
                  <a:lnTo>
                    <a:pt x="5399" y="20013"/>
                  </a:lnTo>
                  <a:cubicBezTo>
                    <a:pt x="5397" y="20191"/>
                    <a:pt x="5357" y="20234"/>
                    <a:pt x="5342" y="20249"/>
                  </a:cubicBezTo>
                  <a:cubicBezTo>
                    <a:pt x="5328" y="20264"/>
                    <a:pt x="5286" y="20306"/>
                    <a:pt x="5116" y="20308"/>
                  </a:cubicBezTo>
                  <a:lnTo>
                    <a:pt x="1208" y="20308"/>
                  </a:lnTo>
                  <a:cubicBezTo>
                    <a:pt x="1026" y="20307"/>
                    <a:pt x="977" y="20264"/>
                    <a:pt x="963" y="20249"/>
                  </a:cubicBezTo>
                  <a:cubicBezTo>
                    <a:pt x="948" y="20234"/>
                    <a:pt x="908" y="20191"/>
                    <a:pt x="906" y="20013"/>
                  </a:cubicBezTo>
                  <a:lnTo>
                    <a:pt x="906" y="10685"/>
                  </a:lnTo>
                  <a:cubicBezTo>
                    <a:pt x="907" y="10502"/>
                    <a:pt x="952" y="10440"/>
                    <a:pt x="963" y="10430"/>
                  </a:cubicBezTo>
                  <a:lnTo>
                    <a:pt x="1000" y="10410"/>
                  </a:lnTo>
                  <a:cubicBezTo>
                    <a:pt x="1029" y="10400"/>
                    <a:pt x="1092" y="10390"/>
                    <a:pt x="1170" y="10390"/>
                  </a:cubicBezTo>
                  <a:close/>
                </a:path>
              </a:pathLst>
            </a:custGeom>
            <a:solidFill>
              <a:schemeClr val="bg1"/>
            </a:solidFill>
            <a:ln w="12700">
              <a:miter lim="400000"/>
            </a:ln>
          </p:spPr>
          <p:txBody>
            <a:bodyPr lIns="19048" tIns="19048" rIns="19048" bIns="19048"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grpSp>
        <p:nvGrpSpPr>
          <p:cNvPr id="21" name="组合 20"/>
          <p:cNvGrpSpPr/>
          <p:nvPr>
            <p:custDataLst>
              <p:tags r:id="rId3"/>
            </p:custDataLst>
          </p:nvPr>
        </p:nvGrpSpPr>
        <p:grpSpPr>
          <a:xfrm>
            <a:off x="1074564" y="5175224"/>
            <a:ext cx="1103569" cy="1274292"/>
            <a:chOff x="2753401" y="4342464"/>
            <a:chExt cx="1171412" cy="1352630"/>
          </a:xfrm>
        </p:grpSpPr>
        <p:sp>
          <p:nvSpPr>
            <p:cNvPr id="22" name="Shape 1595"/>
            <p:cNvSpPr/>
            <p:nvPr>
              <p:custDataLst>
                <p:tags r:id="rId13"/>
              </p:custDataLst>
            </p:nvPr>
          </p:nvSpPr>
          <p:spPr>
            <a:xfrm flipH="1">
              <a:off x="2753401" y="4342464"/>
              <a:ext cx="1171412" cy="1352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304A9C"/>
            </a:solidFill>
            <a:ln w="25400">
              <a:noFill/>
            </a:ln>
          </p:spPr>
          <p:txBody>
            <a:bodyPr lIns="35714" tIns="35714" rIns="35714" bIns="35714"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sp>
          <p:nvSpPr>
            <p:cNvPr id="23" name="Shape 1605"/>
            <p:cNvSpPr/>
            <p:nvPr>
              <p:custDataLst>
                <p:tags r:id="rId14"/>
              </p:custDataLst>
            </p:nvPr>
          </p:nvSpPr>
          <p:spPr>
            <a:xfrm>
              <a:off x="3185908" y="4841262"/>
              <a:ext cx="306398" cy="355035"/>
            </a:xfrm>
            <a:custGeom>
              <a:avLst/>
              <a:gdLst/>
              <a:ahLst/>
              <a:cxnLst>
                <a:cxn ang="0">
                  <a:pos x="wd2" y="hd2"/>
                </a:cxn>
                <a:cxn ang="5400000">
                  <a:pos x="wd2" y="hd2"/>
                </a:cxn>
                <a:cxn ang="10800000">
                  <a:pos x="wd2" y="hd2"/>
                </a:cxn>
                <a:cxn ang="16200000">
                  <a:pos x="wd2" y="hd2"/>
                </a:cxn>
              </a:cxnLst>
              <a:rect l="0" t="0" r="r" b="b"/>
              <a:pathLst>
                <a:path w="21525" h="21536" extrusionOk="0">
                  <a:moveTo>
                    <a:pt x="10275" y="0"/>
                  </a:moveTo>
                  <a:cubicBezTo>
                    <a:pt x="8517" y="-1"/>
                    <a:pt x="6819" y="413"/>
                    <a:pt x="5197" y="1208"/>
                  </a:cubicBezTo>
                  <a:cubicBezTo>
                    <a:pt x="2728" y="2433"/>
                    <a:pt x="1105" y="4284"/>
                    <a:pt x="380" y="6638"/>
                  </a:cubicBezTo>
                  <a:cubicBezTo>
                    <a:pt x="130" y="7444"/>
                    <a:pt x="0" y="8229"/>
                    <a:pt x="0" y="9014"/>
                  </a:cubicBezTo>
                  <a:cubicBezTo>
                    <a:pt x="-1" y="10521"/>
                    <a:pt x="466" y="11993"/>
                    <a:pt x="1400" y="13378"/>
                  </a:cubicBezTo>
                  <a:cubicBezTo>
                    <a:pt x="2794" y="15509"/>
                    <a:pt x="4934" y="16910"/>
                    <a:pt x="7665" y="17537"/>
                  </a:cubicBezTo>
                  <a:cubicBezTo>
                    <a:pt x="8586" y="17751"/>
                    <a:pt x="9495" y="17865"/>
                    <a:pt x="10393" y="17865"/>
                  </a:cubicBezTo>
                  <a:cubicBezTo>
                    <a:pt x="12155" y="17866"/>
                    <a:pt x="13868" y="17446"/>
                    <a:pt x="15495" y="16636"/>
                  </a:cubicBezTo>
                  <a:cubicBezTo>
                    <a:pt x="15702" y="16527"/>
                    <a:pt x="15893" y="16417"/>
                    <a:pt x="16088" y="16308"/>
                  </a:cubicBezTo>
                  <a:cubicBezTo>
                    <a:pt x="16103" y="16389"/>
                    <a:pt x="16001" y="16465"/>
                    <a:pt x="16064" y="16533"/>
                  </a:cubicBezTo>
                  <a:lnTo>
                    <a:pt x="20502" y="21348"/>
                  </a:lnTo>
                  <a:cubicBezTo>
                    <a:pt x="20697" y="21561"/>
                    <a:pt x="21062" y="21599"/>
                    <a:pt x="21308" y="21430"/>
                  </a:cubicBezTo>
                  <a:cubicBezTo>
                    <a:pt x="21555" y="21261"/>
                    <a:pt x="21599" y="20946"/>
                    <a:pt x="21403" y="20733"/>
                  </a:cubicBezTo>
                  <a:lnTo>
                    <a:pt x="16966" y="15919"/>
                  </a:lnTo>
                  <a:cubicBezTo>
                    <a:pt x="16914" y="15863"/>
                    <a:pt x="16822" y="15929"/>
                    <a:pt x="16753" y="15898"/>
                  </a:cubicBezTo>
                  <a:cubicBezTo>
                    <a:pt x="18510" y="14733"/>
                    <a:pt x="19708" y="13170"/>
                    <a:pt x="20312" y="11247"/>
                  </a:cubicBezTo>
                  <a:cubicBezTo>
                    <a:pt x="20559" y="10450"/>
                    <a:pt x="20691" y="9669"/>
                    <a:pt x="20691" y="8891"/>
                  </a:cubicBezTo>
                  <a:cubicBezTo>
                    <a:pt x="20692" y="7365"/>
                    <a:pt x="20207" y="5871"/>
                    <a:pt x="19268" y="4466"/>
                  </a:cubicBezTo>
                  <a:cubicBezTo>
                    <a:pt x="17875" y="2337"/>
                    <a:pt x="15730" y="954"/>
                    <a:pt x="13003" y="327"/>
                  </a:cubicBezTo>
                  <a:cubicBezTo>
                    <a:pt x="12078" y="113"/>
                    <a:pt x="11176" y="0"/>
                    <a:pt x="10275" y="0"/>
                  </a:cubicBezTo>
                  <a:close/>
                  <a:moveTo>
                    <a:pt x="10275" y="983"/>
                  </a:moveTo>
                  <a:cubicBezTo>
                    <a:pt x="11071" y="983"/>
                    <a:pt x="11882" y="1076"/>
                    <a:pt x="12719" y="1270"/>
                  </a:cubicBezTo>
                  <a:cubicBezTo>
                    <a:pt x="15189" y="1847"/>
                    <a:pt x="17005" y="3041"/>
                    <a:pt x="18271" y="4958"/>
                  </a:cubicBezTo>
                  <a:cubicBezTo>
                    <a:pt x="19124" y="6237"/>
                    <a:pt x="19552" y="7544"/>
                    <a:pt x="19552" y="8891"/>
                  </a:cubicBezTo>
                  <a:cubicBezTo>
                    <a:pt x="19552" y="9578"/>
                    <a:pt x="19443" y="10283"/>
                    <a:pt x="19220" y="11002"/>
                  </a:cubicBezTo>
                  <a:cubicBezTo>
                    <a:pt x="18655" y="12785"/>
                    <a:pt x="17577" y="14172"/>
                    <a:pt x="15946" y="15222"/>
                  </a:cubicBezTo>
                  <a:cubicBezTo>
                    <a:pt x="15625" y="15412"/>
                    <a:pt x="15264" y="15604"/>
                    <a:pt x="14902" y="15796"/>
                  </a:cubicBezTo>
                  <a:cubicBezTo>
                    <a:pt x="13432" y="16521"/>
                    <a:pt x="11937" y="16880"/>
                    <a:pt x="10393" y="16882"/>
                  </a:cubicBezTo>
                  <a:cubicBezTo>
                    <a:pt x="9601" y="16882"/>
                    <a:pt x="8807" y="16788"/>
                    <a:pt x="7973" y="16595"/>
                  </a:cubicBezTo>
                  <a:cubicBezTo>
                    <a:pt x="5505" y="16017"/>
                    <a:pt x="3664" y="14805"/>
                    <a:pt x="2397" y="12887"/>
                  </a:cubicBezTo>
                  <a:cubicBezTo>
                    <a:pt x="1550" y="11628"/>
                    <a:pt x="1140" y="10344"/>
                    <a:pt x="1139" y="9014"/>
                  </a:cubicBezTo>
                  <a:cubicBezTo>
                    <a:pt x="1139" y="8320"/>
                    <a:pt x="1245" y="7615"/>
                    <a:pt x="1472" y="6884"/>
                  </a:cubicBezTo>
                  <a:cubicBezTo>
                    <a:pt x="2140" y="4752"/>
                    <a:pt x="3521" y="3181"/>
                    <a:pt x="5743" y="2069"/>
                  </a:cubicBezTo>
                  <a:cubicBezTo>
                    <a:pt x="7217" y="1348"/>
                    <a:pt x="8724" y="984"/>
                    <a:pt x="10275" y="983"/>
                  </a:cubicBezTo>
                  <a:close/>
                </a:path>
              </a:pathLst>
            </a:custGeom>
            <a:solidFill>
              <a:schemeClr val="bg1"/>
            </a:solidFill>
            <a:ln w="12700">
              <a:miter lim="400000"/>
            </a:ln>
          </p:spPr>
          <p:txBody>
            <a:bodyPr lIns="19048" tIns="19048" rIns="19048" bIns="19048" anchor="ctr">
              <a:scene3d>
                <a:camera prst="orthographicFront"/>
                <a:lightRig rig="threePt" dir="t"/>
              </a:scene3d>
              <a:sp3d contourW="12700"/>
            </a:bodyPr>
            <a:lstStyle/>
            <a:p>
              <a:pPr algn="ct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grpSp>
        <p:nvGrpSpPr>
          <p:cNvPr id="24" name="组合 17"/>
          <p:cNvGrpSpPr/>
          <p:nvPr>
            <p:custDataLst>
              <p:tags r:id="rId4"/>
            </p:custDataLst>
          </p:nvPr>
        </p:nvGrpSpPr>
        <p:grpSpPr bwMode="auto">
          <a:xfrm>
            <a:off x="2183342" y="1781810"/>
            <a:ext cx="5547995" cy="1577339"/>
            <a:chOff x="6979004" y="1542823"/>
            <a:chExt cx="5704978" cy="952830"/>
          </a:xfrm>
        </p:grpSpPr>
        <p:sp>
          <p:nvSpPr>
            <p:cNvPr id="25" name="文本框 6"/>
            <p:cNvSpPr txBox="1"/>
            <p:nvPr>
              <p:custDataLst>
                <p:tags r:id="rId11"/>
              </p:custDataLst>
            </p:nvPr>
          </p:nvSpPr>
          <p:spPr>
            <a:xfrm>
              <a:off x="6979004" y="1788702"/>
              <a:ext cx="5704978" cy="70695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defTabSz="914400">
                <a:defRPr/>
              </a:pPr>
              <a:r>
                <a:rPr sz="1800" dirty="0">
                  <a:solidFill>
                    <a:srgbClr val="000000">
                      <a:lumMod val="75000"/>
                      <a:lumOff val="25000"/>
                    </a:srgbClr>
                  </a:solidFill>
                  <a:latin typeface="微软雅黑 Light" panose="020B0502040204020203" charset="-122"/>
                  <a:ea typeface="微软雅黑 Light" panose="020B0502040204020203" charset="-122"/>
                  <a:cs typeface="+mn-ea"/>
                  <a:sym typeface="+mn-lt"/>
                </a:rPr>
                <a:t> 定义组件的结构和布局，即组件的 HTML 模板。</a:t>
              </a:r>
            </a:p>
            <a:p>
              <a:pPr indent="457200" defTabSz="914400">
                <a:defRPr/>
              </a:pPr>
              <a:r>
                <a:rPr sz="1800" dirty="0">
                  <a:solidFill>
                    <a:srgbClr val="000000">
                      <a:lumMod val="75000"/>
                      <a:lumOff val="25000"/>
                    </a:srgbClr>
                  </a:solidFill>
                  <a:latin typeface="微软雅黑 Light" panose="020B0502040204020203" charset="-122"/>
                  <a:ea typeface="微软雅黑 Light" panose="020B0502040204020203" charset="-122"/>
                  <a:cs typeface="+mn-ea"/>
                  <a:sym typeface="+mn-lt"/>
                </a:rPr>
                <a:t>使用 Vue 的模板语法来描述 UI，包括数据绑定、指令和组件的逻辑结构。</a:t>
              </a:r>
            </a:p>
          </p:txBody>
        </p:sp>
        <p:sp>
          <p:nvSpPr>
            <p:cNvPr id="26" name="文本框 7"/>
            <p:cNvSpPr txBox="1"/>
            <p:nvPr>
              <p:custDataLst>
                <p:tags r:id="rId12"/>
              </p:custDataLst>
            </p:nvPr>
          </p:nvSpPr>
          <p:spPr>
            <a:xfrm>
              <a:off x="7376008" y="1542823"/>
              <a:ext cx="3648442" cy="278101"/>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400" kern="0" dirty="0">
                  <a:solidFill>
                    <a:srgbClr val="000000"/>
                  </a:solidFill>
                  <a:latin typeface="Segoe UI Black" panose="020B0A02040204020203" pitchFamily="34" charset="0"/>
                  <a:ea typeface="MS UI Gothic" panose="020B0600070205080204" pitchFamily="34" charset="-128"/>
                  <a:cs typeface="UD Digi Kyokasho NK-B" panose="02020700000000000000" charset="-128"/>
                  <a:sym typeface="+mn-lt"/>
                </a:rPr>
                <a:t>&lt;template&gt;</a:t>
              </a:r>
            </a:p>
          </p:txBody>
        </p:sp>
      </p:grpSp>
      <p:grpSp>
        <p:nvGrpSpPr>
          <p:cNvPr id="27" name="组合 17"/>
          <p:cNvGrpSpPr/>
          <p:nvPr>
            <p:custDataLst>
              <p:tags r:id="rId5"/>
            </p:custDataLst>
          </p:nvPr>
        </p:nvGrpSpPr>
        <p:grpSpPr bwMode="auto">
          <a:xfrm>
            <a:off x="2314451" y="3679061"/>
            <a:ext cx="5292725" cy="1184275"/>
            <a:chOff x="7113527" y="1542823"/>
            <a:chExt cx="5442231" cy="847964"/>
          </a:xfrm>
        </p:grpSpPr>
        <p:sp>
          <p:nvSpPr>
            <p:cNvPr id="28" name="文本框 6"/>
            <p:cNvSpPr txBox="1"/>
            <p:nvPr>
              <p:custDataLst>
                <p:tags r:id="rId9"/>
              </p:custDataLst>
            </p:nvPr>
          </p:nvSpPr>
          <p:spPr>
            <a:xfrm>
              <a:off x="7113527" y="1810625"/>
              <a:ext cx="5442231" cy="580162"/>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defTabSz="914400">
                <a:defRPr/>
              </a:pPr>
              <a:r>
                <a:rPr sz="1800" dirty="0">
                  <a:solidFill>
                    <a:srgbClr val="000000">
                      <a:lumMod val="75000"/>
                      <a:lumOff val="25000"/>
                    </a:srgbClr>
                  </a:solidFill>
                  <a:latin typeface="微软雅黑 Light" panose="020B0502040204020203" charset="-122"/>
                  <a:ea typeface="微软雅黑 Light" panose="020B0502040204020203" charset="-122"/>
                  <a:cs typeface="+mn-ea"/>
                  <a:sym typeface="+mn-lt"/>
                </a:rPr>
                <a:t>包含组件的 JavaScript 逻辑，用于定义组件的行为和数据。</a:t>
              </a:r>
            </a:p>
          </p:txBody>
        </p:sp>
        <p:sp>
          <p:nvSpPr>
            <p:cNvPr id="29" name="文本框 7"/>
            <p:cNvSpPr txBox="1"/>
            <p:nvPr>
              <p:custDataLst>
                <p:tags r:id="rId10"/>
              </p:custDataLst>
            </p:nvPr>
          </p:nvSpPr>
          <p:spPr>
            <a:xfrm>
              <a:off x="7376008" y="1542823"/>
              <a:ext cx="3648442" cy="329637"/>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400" b="1" kern="0" dirty="0">
                  <a:solidFill>
                    <a:srgbClr val="000000"/>
                  </a:solidFill>
                  <a:latin typeface="Segoe UI Black" panose="020B0A02040204020203" pitchFamily="34" charset="0"/>
                  <a:ea typeface="MS UI Gothic" panose="020B0600070205080204" pitchFamily="34" charset="-128"/>
                  <a:cs typeface="UD Digi Kyokasho NK-B" panose="02020700000000000000" charset="-128"/>
                  <a:sym typeface="+mn-lt"/>
                </a:rPr>
                <a:t>&lt;script&gt;</a:t>
              </a:r>
            </a:p>
          </p:txBody>
        </p:sp>
      </p:grpSp>
      <p:grpSp>
        <p:nvGrpSpPr>
          <p:cNvPr id="30" name="组合 17"/>
          <p:cNvGrpSpPr/>
          <p:nvPr>
            <p:custDataLst>
              <p:tags r:id="rId6"/>
            </p:custDataLst>
          </p:nvPr>
        </p:nvGrpSpPr>
        <p:grpSpPr bwMode="auto">
          <a:xfrm>
            <a:off x="2638936" y="5301498"/>
            <a:ext cx="4949825" cy="899796"/>
            <a:chOff x="7376008" y="1542823"/>
            <a:chExt cx="5089645" cy="644272"/>
          </a:xfrm>
        </p:grpSpPr>
        <p:sp>
          <p:nvSpPr>
            <p:cNvPr id="31" name="文本框 6"/>
            <p:cNvSpPr txBox="1"/>
            <p:nvPr>
              <p:custDataLst>
                <p:tags r:id="rId7"/>
              </p:custDataLst>
            </p:nvPr>
          </p:nvSpPr>
          <p:spPr>
            <a:xfrm>
              <a:off x="7376008" y="1864277"/>
              <a:ext cx="5089645" cy="322818"/>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defTabSz="914400">
                <a:defRPr/>
              </a:pPr>
              <a:r>
                <a:rPr sz="1800" dirty="0">
                  <a:solidFill>
                    <a:srgbClr val="000000">
                      <a:lumMod val="75000"/>
                      <a:lumOff val="25000"/>
                    </a:srgbClr>
                  </a:solidFill>
                  <a:latin typeface="微软雅黑 Light" panose="020B0502040204020203" charset="-122"/>
                  <a:ea typeface="微软雅黑 Light" panose="020B0502040204020203" charset="-122"/>
                  <a:cs typeface="+mn-ea"/>
                  <a:sym typeface="+mn-lt"/>
                </a:rPr>
                <a:t>定义组件的样式。</a:t>
              </a:r>
            </a:p>
          </p:txBody>
        </p:sp>
        <p:sp>
          <p:nvSpPr>
            <p:cNvPr id="32" name="文本框 7"/>
            <p:cNvSpPr txBox="1"/>
            <p:nvPr>
              <p:custDataLst>
                <p:tags r:id="rId8"/>
              </p:custDataLst>
            </p:nvPr>
          </p:nvSpPr>
          <p:spPr>
            <a:xfrm>
              <a:off x="7376008" y="1542823"/>
              <a:ext cx="3682199" cy="32963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400" b="1" kern="0" dirty="0">
                  <a:solidFill>
                    <a:srgbClr val="000000"/>
                  </a:solidFill>
                  <a:latin typeface="Segoe UI Black" panose="020B0A02040204020203" pitchFamily="34" charset="0"/>
                  <a:sym typeface="+mn-lt"/>
                </a:rPr>
                <a:t>&lt;style&gt;</a:t>
              </a:r>
            </a:p>
          </p:txBody>
        </p:sp>
      </p:grpSp>
    </p:spTree>
    <p:extLst>
      <p:ext uri="{BB962C8B-B14F-4D97-AF65-F5344CB8AC3E}">
        <p14:creationId xmlns:p14="http://schemas.microsoft.com/office/powerpoint/2010/main" val="287129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2417272" y="488500"/>
            <a:ext cx="3746760" cy="58356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200" dirty="0">
                <a:solidFill>
                  <a:srgbClr val="000000"/>
                </a:solidFill>
                <a:latin typeface="微软雅黑 Light" panose="020B0502040204020203" charset="-122"/>
                <a:ea typeface="微软雅黑 Light" panose="020B0502040204020203" charset="-122"/>
                <a:cs typeface="+mn-ea"/>
                <a:sym typeface="+mn-lt"/>
              </a:rPr>
              <a:t>成员答辩</a:t>
            </a:r>
            <a:r>
              <a:rPr kumimoji="0" lang="zh-CN" altLang="en-US" sz="32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ea"/>
                <a:sym typeface="+mn-lt"/>
              </a:rPr>
              <a:t>（兰天阳）</a:t>
            </a:r>
          </a:p>
        </p:txBody>
      </p:sp>
      <p:pic>
        <p:nvPicPr>
          <p:cNvPr id="72" name="图片 71"/>
          <p:cNvPicPr>
            <a:picLocks noChangeAspect="1"/>
          </p:cNvPicPr>
          <p:nvPr/>
        </p:nvPicPr>
        <p:blipFill rotWithShape="1">
          <a:blip r:embed="rId3" cstate="screen"/>
          <a:srcRect b="-1379"/>
          <a:stretch>
            <a:fillRect/>
          </a:stretch>
        </p:blipFill>
        <p:spPr>
          <a:xfrm flipV="1">
            <a:off x="300520" y="177063"/>
            <a:ext cx="1970373" cy="1660676"/>
          </a:xfrm>
          <a:prstGeom prst="rect">
            <a:avLst/>
          </a:prstGeom>
        </p:spPr>
      </p:pic>
      <p:sp>
        <p:nvSpPr>
          <p:cNvPr id="73" name="文本框 72"/>
          <p:cNvSpPr txBox="1"/>
          <p:nvPr/>
        </p:nvSpPr>
        <p:spPr>
          <a:xfrm>
            <a:off x="316865" y="1709420"/>
            <a:ext cx="5634355" cy="193802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lang="zh-CN" altLang="en-US" sz="2400" b="1" dirty="0">
                <a:solidFill>
                  <a:srgbClr val="000000"/>
                </a:solidFill>
                <a:latin typeface="微软雅黑 Light" panose="020B0502040204020203" charset="-122"/>
                <a:ea typeface="微软雅黑 Light" panose="020B0502040204020203" charset="-122"/>
              </a:rPr>
              <a:t>主要工作</a:t>
            </a:r>
            <a:r>
              <a:rPr lang="zh-CN" altLang="en-US" sz="2400" dirty="0">
                <a:solidFill>
                  <a:srgbClr val="000000"/>
                </a:solidFill>
                <a:latin typeface="微软雅黑 Light" panose="020B0502040204020203" charset="-122"/>
                <a:ea typeface="微软雅黑 Light" panose="020B0502040204020203" charset="-122"/>
              </a:rPr>
              <a:t>：</a:t>
            </a:r>
            <a:endParaRPr lang="en-US" altLang="zh-CN" sz="2400" dirty="0">
              <a:solidFill>
                <a:srgbClr val="000000"/>
              </a:solidFill>
              <a:latin typeface="微软雅黑 Light" panose="020B0502040204020203" charset="-122"/>
              <a:ea typeface="微软雅黑 Light" panose="020B0502040204020203" charset="-122"/>
            </a:endParaRPr>
          </a:p>
          <a:p>
            <a:pPr marL="0" marR="0" lvl="0" indent="0" algn="l" defTabSz="967740" rtl="0" eaLnBrk="1" fontAlgn="auto" latinLnBrk="0" hangingPunct="1">
              <a:lnSpc>
                <a:spcPct val="100000"/>
              </a:lnSpc>
              <a:spcBef>
                <a:spcPts val="0"/>
              </a:spcBef>
              <a:spcAft>
                <a:spcPts val="0"/>
              </a:spcAft>
              <a:buClrTx/>
              <a:buSzTx/>
              <a:buFontTx/>
              <a:buNone/>
              <a:defRPr/>
            </a:pPr>
            <a:r>
              <a:rPr lang="en-US" altLang="zh-CN" sz="2400" dirty="0">
                <a:solidFill>
                  <a:srgbClr val="000000"/>
                </a:solidFill>
                <a:latin typeface="微软雅黑 Light" panose="020B0502040204020203" charset="-122"/>
                <a:ea typeface="微软雅黑 Light" panose="020B0502040204020203" charset="-122"/>
              </a:rPr>
              <a:t>       1. </a:t>
            </a:r>
            <a:r>
              <a:rPr lang="zh-CN" sz="2400" dirty="0">
                <a:solidFill>
                  <a:srgbClr val="000000"/>
                </a:solidFill>
                <a:latin typeface="微软雅黑 Light" panose="020B0502040204020203" charset="-122"/>
                <a:ea typeface="微软雅黑 Light" panose="020B0502040204020203" charset="-122"/>
              </a:rPr>
              <a:t>移动端的整体</a:t>
            </a:r>
            <a:r>
              <a:rPr lang="en-US" altLang="zh-CN" sz="2400" dirty="0">
                <a:solidFill>
                  <a:srgbClr val="000000"/>
                </a:solidFill>
                <a:latin typeface="微软雅黑 Light" panose="020B0502040204020203" charset="-122"/>
                <a:ea typeface="微软雅黑 Light" panose="020B0502040204020203" charset="-122"/>
              </a:rPr>
              <a:t>UI</a:t>
            </a:r>
            <a:r>
              <a:rPr lang="zh-CN" altLang="en-US" sz="2400" dirty="0">
                <a:solidFill>
                  <a:srgbClr val="000000"/>
                </a:solidFill>
                <a:latin typeface="微软雅黑 Light" panose="020B0502040204020203" charset="-122"/>
                <a:ea typeface="微软雅黑 Light" panose="020B0502040204020203" charset="-122"/>
              </a:rPr>
              <a:t>设计</a:t>
            </a:r>
          </a:p>
          <a:p>
            <a:pPr marL="0" marR="0" lvl="0" indent="457200" algn="l" defTabSz="96774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  2.</a:t>
            </a:r>
            <a:r>
              <a:rPr kumimoji="0" lang="zh-CN" altLang="en-US" sz="24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移动端前端的产品开发</a:t>
            </a:r>
          </a:p>
          <a:p>
            <a:pPr marL="0" marR="0" lvl="0" indent="457200" algn="l" defTabSz="96774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 </a:t>
            </a:r>
            <a:r>
              <a:rPr kumimoji="0" lang="en-US" altLang="zh-CN" sz="24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 3. </a:t>
            </a:r>
            <a:r>
              <a:rPr kumimoji="0" lang="zh-CN" altLang="en-US" sz="24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移动端前后端的对接和数据传输</a:t>
            </a:r>
          </a:p>
          <a:p>
            <a:pPr marL="0" marR="0" lvl="0" indent="457200" algn="l" defTabSz="96774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endParaRPr>
          </a:p>
        </p:txBody>
      </p:sp>
      <p:sp>
        <p:nvSpPr>
          <p:cNvPr id="2" name="文本框 1"/>
          <p:cNvSpPr txBox="1"/>
          <p:nvPr/>
        </p:nvSpPr>
        <p:spPr>
          <a:xfrm>
            <a:off x="1054735" y="4581525"/>
            <a:ext cx="4035425" cy="829945"/>
          </a:xfrm>
          <a:prstGeom prst="rect">
            <a:avLst/>
          </a:prstGeom>
          <a:noFill/>
        </p:spPr>
        <p:txBody>
          <a:bodyPr wrap="square" rtlCol="0">
            <a:spAutoFit/>
          </a:bodyPr>
          <a:lstStyle/>
          <a:p>
            <a:r>
              <a:rPr lang="zh-CN" altLang="en-US" sz="2400" b="1" dirty="0">
                <a:latin typeface="+mn-ea"/>
              </a:rPr>
              <a:t>技术栈：</a:t>
            </a:r>
            <a:r>
              <a:rPr lang="en-US" altLang="zh-CN" sz="2400" dirty="0">
                <a:latin typeface="+mn-ea"/>
              </a:rPr>
              <a:t>HTML</a:t>
            </a:r>
            <a:r>
              <a:rPr lang="zh-CN" altLang="en-US" sz="2400" dirty="0">
                <a:latin typeface="+mn-ea"/>
              </a:rPr>
              <a:t>、</a:t>
            </a:r>
            <a:r>
              <a:rPr lang="en-US" altLang="zh-CN" sz="2400" dirty="0">
                <a:latin typeface="+mn-ea"/>
              </a:rPr>
              <a:t>CSS</a:t>
            </a:r>
            <a:r>
              <a:rPr lang="zh-CN" altLang="en-US" sz="2400" dirty="0">
                <a:latin typeface="+mn-ea"/>
              </a:rPr>
              <a:t>、</a:t>
            </a:r>
            <a:r>
              <a:rPr lang="en-US" altLang="zh-CN" sz="2400" dirty="0">
                <a:latin typeface="+mn-ea"/>
              </a:rPr>
              <a:t>JavaScript</a:t>
            </a:r>
            <a:r>
              <a:rPr lang="zh-CN" altLang="en-US" sz="2400" dirty="0">
                <a:latin typeface="+mn-ea"/>
              </a:rPr>
              <a:t>、</a:t>
            </a:r>
            <a:r>
              <a:rPr lang="en-US" altLang="zh-CN" sz="2400" dirty="0">
                <a:latin typeface="+mn-ea"/>
              </a:rPr>
              <a:t>Vue</a:t>
            </a:r>
            <a:r>
              <a:rPr lang="zh-CN" altLang="en-US" sz="2400" dirty="0">
                <a:latin typeface="+mn-ea"/>
              </a:rPr>
              <a:t>、</a:t>
            </a:r>
            <a:r>
              <a:rPr lang="en-US" altLang="zh-CN" sz="2400" dirty="0">
                <a:latin typeface="+mn-ea"/>
              </a:rPr>
              <a:t>Uni-app</a:t>
            </a:r>
          </a:p>
        </p:txBody>
      </p:sp>
      <p:pic>
        <p:nvPicPr>
          <p:cNvPr id="3" name="图片 2"/>
          <p:cNvPicPr>
            <a:picLocks noChangeAspect="1"/>
          </p:cNvPicPr>
          <p:nvPr/>
        </p:nvPicPr>
        <p:blipFill>
          <a:blip r:embed="rId4"/>
          <a:stretch>
            <a:fillRect/>
          </a:stretch>
        </p:blipFill>
        <p:spPr>
          <a:xfrm>
            <a:off x="5086806" y="3707532"/>
            <a:ext cx="3036676" cy="1703836"/>
          </a:xfrm>
          <a:prstGeom prst="rect">
            <a:avLst/>
          </a:prstGeom>
        </p:spPr>
      </p:pic>
      <p:pic>
        <p:nvPicPr>
          <p:cNvPr id="4" name="图片 3"/>
          <p:cNvPicPr>
            <a:picLocks noChangeAspect="1"/>
          </p:cNvPicPr>
          <p:nvPr/>
        </p:nvPicPr>
        <p:blipFill>
          <a:blip r:embed="rId5"/>
          <a:stretch>
            <a:fillRect/>
          </a:stretch>
        </p:blipFill>
        <p:spPr>
          <a:xfrm>
            <a:off x="8039100" y="116840"/>
            <a:ext cx="4137660" cy="6706870"/>
          </a:xfrm>
          <a:prstGeom prst="rect">
            <a:avLst/>
          </a:prstGeom>
        </p:spPr>
      </p:pic>
    </p:spTree>
    <p:extLst>
      <p:ext uri="{BB962C8B-B14F-4D97-AF65-F5344CB8AC3E}">
        <p14:creationId xmlns:p14="http://schemas.microsoft.com/office/powerpoint/2010/main" val="48554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2417272" y="488500"/>
            <a:ext cx="3746760" cy="58356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200" dirty="0">
                <a:solidFill>
                  <a:srgbClr val="000000"/>
                </a:solidFill>
                <a:latin typeface="微软雅黑 Light" panose="020B0502040204020203" charset="-122"/>
                <a:ea typeface="微软雅黑 Light" panose="020B0502040204020203" charset="-122"/>
                <a:cs typeface="+mn-ea"/>
                <a:sym typeface="+mn-lt"/>
              </a:rPr>
              <a:t>成员答辩</a:t>
            </a:r>
            <a:r>
              <a:rPr kumimoji="0" lang="zh-CN" altLang="en-US" sz="32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ea"/>
                <a:sym typeface="+mn-lt"/>
              </a:rPr>
              <a:t>（兰天阳）</a:t>
            </a:r>
          </a:p>
        </p:txBody>
      </p:sp>
      <p:pic>
        <p:nvPicPr>
          <p:cNvPr id="72" name="图片 71"/>
          <p:cNvPicPr>
            <a:picLocks noChangeAspect="1"/>
          </p:cNvPicPr>
          <p:nvPr/>
        </p:nvPicPr>
        <p:blipFill rotWithShape="1">
          <a:blip r:embed="rId3" cstate="screen"/>
          <a:srcRect b="-1379"/>
          <a:stretch>
            <a:fillRect/>
          </a:stretch>
        </p:blipFill>
        <p:spPr>
          <a:xfrm flipV="1">
            <a:off x="300520" y="177063"/>
            <a:ext cx="1970373" cy="1660676"/>
          </a:xfrm>
          <a:prstGeom prst="rect">
            <a:avLst/>
          </a:prstGeom>
        </p:spPr>
      </p:pic>
      <p:sp>
        <p:nvSpPr>
          <p:cNvPr id="2" name="文本框 1"/>
          <p:cNvSpPr txBox="1"/>
          <p:nvPr/>
        </p:nvSpPr>
        <p:spPr>
          <a:xfrm>
            <a:off x="1304925" y="1917065"/>
            <a:ext cx="4471670" cy="3098165"/>
          </a:xfrm>
          <a:prstGeom prst="rect">
            <a:avLst/>
          </a:prstGeom>
          <a:noFill/>
        </p:spPr>
        <p:txBody>
          <a:bodyPr wrap="square" rtlCol="0">
            <a:noAutofit/>
          </a:bodyPr>
          <a:lstStyle/>
          <a:p>
            <a:r>
              <a:rPr lang="en-US" altLang="zh-CN" sz="2800" dirty="0">
                <a:latin typeface="+mn-ea"/>
              </a:rPr>
              <a:t>UI</a:t>
            </a:r>
            <a:r>
              <a:rPr lang="zh-CN" altLang="en-US" sz="2800" dirty="0">
                <a:latin typeface="+mn-ea"/>
              </a:rPr>
              <a:t>主题：青春活力</a:t>
            </a:r>
          </a:p>
          <a:p>
            <a:endParaRPr lang="zh-CN" altLang="en-US" sz="2800" dirty="0">
              <a:latin typeface="+mn-ea"/>
            </a:endParaRPr>
          </a:p>
          <a:p>
            <a:r>
              <a:rPr lang="zh-CN" altLang="en-US" sz="2800" dirty="0">
                <a:latin typeface="+mn-ea"/>
              </a:rPr>
              <a:t>主基调：暖色调，橙色、黄色、米色为主</a:t>
            </a:r>
          </a:p>
          <a:p>
            <a:endParaRPr lang="zh-CN" altLang="en-US" sz="2800" dirty="0">
              <a:latin typeface="+mn-ea"/>
            </a:endParaRPr>
          </a:p>
          <a:p>
            <a:r>
              <a:rPr lang="en-US" altLang="zh-CN" sz="2800" dirty="0">
                <a:latin typeface="+mn-ea"/>
              </a:rPr>
              <a:t>UI</a:t>
            </a:r>
            <a:r>
              <a:rPr lang="zh-CN" altLang="en-US" sz="2800" dirty="0">
                <a:latin typeface="+mn-ea"/>
              </a:rPr>
              <a:t>设计理念：简约、美观、及时反馈、可交互性</a:t>
            </a:r>
          </a:p>
        </p:txBody>
      </p:sp>
      <p:pic>
        <p:nvPicPr>
          <p:cNvPr id="4" name="图片 3"/>
          <p:cNvPicPr/>
          <p:nvPr/>
        </p:nvPicPr>
        <p:blipFill>
          <a:blip r:embed="rId4"/>
        </p:blipFill>
        <p:spPr>
          <a:xfrm>
            <a:off x="8039100" y="333375"/>
            <a:ext cx="3124835" cy="5971540"/>
          </a:xfrm>
          <a:prstGeom prst="rect">
            <a:avLst/>
          </a:prstGeom>
        </p:spPr>
      </p:pic>
    </p:spTree>
    <p:extLst>
      <p:ext uri="{BB962C8B-B14F-4D97-AF65-F5344CB8AC3E}">
        <p14:creationId xmlns:p14="http://schemas.microsoft.com/office/powerpoint/2010/main" val="196861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2417272" y="488500"/>
            <a:ext cx="3746760" cy="58356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ea"/>
                <a:sym typeface="+mn-lt"/>
              </a:rPr>
              <a:t>成员答辩（兰天阳）</a:t>
            </a:r>
          </a:p>
        </p:txBody>
      </p:sp>
      <p:pic>
        <p:nvPicPr>
          <p:cNvPr id="72" name="图片 71"/>
          <p:cNvPicPr>
            <a:picLocks noChangeAspect="1"/>
          </p:cNvPicPr>
          <p:nvPr/>
        </p:nvPicPr>
        <p:blipFill rotWithShape="1">
          <a:blip r:embed="rId3" cstate="screen"/>
          <a:srcRect b="-1379"/>
          <a:stretch>
            <a:fillRect/>
          </a:stretch>
        </p:blipFill>
        <p:spPr>
          <a:xfrm flipV="1">
            <a:off x="300520" y="177063"/>
            <a:ext cx="1970373" cy="1660676"/>
          </a:xfrm>
          <a:prstGeom prst="rect">
            <a:avLst/>
          </a:prstGeom>
        </p:spPr>
      </p:pic>
      <p:sp>
        <p:nvSpPr>
          <p:cNvPr id="73" name="文本框 72"/>
          <p:cNvSpPr txBox="1"/>
          <p:nvPr/>
        </p:nvSpPr>
        <p:spPr>
          <a:xfrm>
            <a:off x="406400" y="1413510"/>
            <a:ext cx="5499100" cy="1761490"/>
          </a:xfrm>
          <a:prstGeom prst="rect">
            <a:avLst/>
          </a:prstGeom>
          <a:noFill/>
        </p:spPr>
        <p:txBody>
          <a:bodyPr wrap="square" rtlCol="0">
            <a:noAutofit/>
          </a:bodyPr>
          <a:lstStyle/>
          <a:p>
            <a:pPr marL="0" marR="0" lvl="0" indent="0" algn="l" defTabSz="967740" rtl="0" eaLnBrk="1" fontAlgn="auto" latinLnBrk="0" hangingPunct="1">
              <a:lnSpc>
                <a:spcPct val="100000"/>
              </a:lnSpc>
              <a:spcBef>
                <a:spcPts val="0"/>
              </a:spcBef>
              <a:spcAft>
                <a:spcPts val="0"/>
              </a:spcAft>
              <a:buClrTx/>
              <a:buSzTx/>
              <a:buFontTx/>
              <a:buNone/>
              <a:defRPr/>
            </a:pPr>
            <a:r>
              <a:rPr lang="en-US" sz="2400" dirty="0">
                <a:solidFill>
                  <a:srgbClr val="000000"/>
                </a:solidFill>
                <a:latin typeface="微软雅黑 Light" panose="020B0502040204020203" charset="-122"/>
                <a:ea typeface="微软雅黑 Light" panose="020B0502040204020203" charset="-122"/>
              </a:rPr>
              <a:t> </a:t>
            </a:r>
            <a:r>
              <a:rPr lang="zh-CN" altLang="en-US" sz="2400" dirty="0">
                <a:solidFill>
                  <a:srgbClr val="000000"/>
                </a:solidFill>
                <a:latin typeface="微软雅黑 Light" panose="020B0502040204020203" charset="-122"/>
                <a:ea typeface="微软雅黑 Light" panose="020B0502040204020203" charset="-122"/>
              </a:rPr>
              <a:t>难点</a:t>
            </a:r>
            <a:r>
              <a:rPr lang="en-US" altLang="zh-CN" sz="2400" dirty="0">
                <a:solidFill>
                  <a:srgbClr val="000000"/>
                </a:solidFill>
                <a:latin typeface="微软雅黑 Light" panose="020B0502040204020203" charset="-122"/>
                <a:ea typeface="微软雅黑 Light" panose="020B0502040204020203" charset="-122"/>
              </a:rPr>
              <a:t>1</a:t>
            </a:r>
            <a:r>
              <a:rPr lang="zh-CN" altLang="en-US" sz="2400" dirty="0">
                <a:solidFill>
                  <a:srgbClr val="000000"/>
                </a:solidFill>
                <a:latin typeface="微软雅黑 Light" panose="020B0502040204020203" charset="-122"/>
                <a:ea typeface="微软雅黑 Light" panose="020B0502040204020203" charset="-122"/>
              </a:rPr>
              <a:t>：响应式设计</a:t>
            </a:r>
            <a:endParaRPr lang="en-US" sz="2400" dirty="0">
              <a:solidFill>
                <a:srgbClr val="000000"/>
              </a:solidFill>
              <a:latin typeface="微软雅黑 Light" panose="020B0502040204020203" charset="-122"/>
              <a:ea typeface="微软雅黑 Light" panose="020B0502040204020203" charset="-122"/>
            </a:endParaRPr>
          </a:p>
          <a:p>
            <a:pPr marL="0" marR="0" lvl="0" indent="457200" algn="l" defTabSz="967740" rtl="0" eaLnBrk="1" fontAlgn="auto" latinLnBrk="0" hangingPunct="1">
              <a:lnSpc>
                <a:spcPct val="100000"/>
              </a:lnSpc>
              <a:spcBef>
                <a:spcPts val="0"/>
              </a:spcBef>
              <a:spcAft>
                <a:spcPts val="0"/>
              </a:spcAft>
              <a:buClrTx/>
              <a:buSzTx/>
              <a:buFontTx/>
              <a:buNone/>
              <a:defRPr/>
            </a:pPr>
            <a:r>
              <a:rPr sz="2400" dirty="0">
                <a:solidFill>
                  <a:srgbClr val="000000"/>
                </a:solidFill>
                <a:latin typeface="微软雅黑 Light" panose="020B0502040204020203" charset="-122"/>
                <a:ea typeface="微软雅黑 Light" panose="020B0502040204020203" charset="-122"/>
              </a:rPr>
              <a:t>响应式设计是一个前端设计和开发方法，旨在使Web应用程序或网站能够根据用户访问设备的屏幕尺寸、分辨率和设备类型自动调整布局和界面元素，以优化用户体验。</a:t>
            </a:r>
          </a:p>
        </p:txBody>
      </p:sp>
      <p:sp>
        <p:nvSpPr>
          <p:cNvPr id="2" name="文本框 1"/>
          <p:cNvSpPr txBox="1"/>
          <p:nvPr/>
        </p:nvSpPr>
        <p:spPr>
          <a:xfrm>
            <a:off x="334645" y="3861435"/>
            <a:ext cx="5797550" cy="193802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lang="zh-CN" sz="2400" dirty="0">
                <a:solidFill>
                  <a:srgbClr val="000000"/>
                </a:solidFill>
                <a:latin typeface="微软雅黑 Light" panose="020B0502040204020203" charset="-122"/>
                <a:ea typeface="微软雅黑 Light" panose="020B0502040204020203" charset="-122"/>
                <a:sym typeface="+mn-ea"/>
              </a:rPr>
              <a:t>解决方法：</a:t>
            </a:r>
          </a:p>
          <a:p>
            <a:pPr marL="0" marR="0" lvl="0" indent="0" algn="l" defTabSz="967740" rtl="0" eaLnBrk="1" fontAlgn="auto" latinLnBrk="0" hangingPunct="1">
              <a:lnSpc>
                <a:spcPct val="100000"/>
              </a:lnSpc>
              <a:spcBef>
                <a:spcPts val="0"/>
              </a:spcBef>
              <a:spcAft>
                <a:spcPts val="0"/>
              </a:spcAft>
              <a:buClrTx/>
              <a:buSzTx/>
              <a:buFontTx/>
              <a:buNone/>
              <a:defRPr/>
            </a:pPr>
            <a:r>
              <a:rPr lang="en-US" sz="2400" dirty="0">
                <a:solidFill>
                  <a:srgbClr val="000000"/>
                </a:solidFill>
                <a:latin typeface="微软雅黑 Light" panose="020B0502040204020203" charset="-122"/>
                <a:ea typeface="微软雅黑 Light" panose="020B0502040204020203" charset="-122"/>
              </a:rPr>
              <a:t>    </a:t>
            </a:r>
            <a:r>
              <a:rPr sz="2400" dirty="0">
                <a:solidFill>
                  <a:srgbClr val="000000"/>
                </a:solidFill>
                <a:latin typeface="微软雅黑 Light" panose="020B0502040204020203" charset="-122"/>
                <a:ea typeface="微软雅黑 Light" panose="020B0502040204020203" charset="-122"/>
              </a:rPr>
              <a:t>使用相对单位（%</a:t>
            </a:r>
            <a:r>
              <a:rPr lang="zh-CN" sz="2400" dirty="0">
                <a:solidFill>
                  <a:srgbClr val="000000"/>
                </a:solidFill>
                <a:latin typeface="微软雅黑 Light" panose="020B0502040204020203" charset="-122"/>
                <a:ea typeface="微软雅黑 Light" panose="020B0502040204020203" charset="-122"/>
              </a:rPr>
              <a:t>，rem，vw、</a:t>
            </a:r>
            <a:r>
              <a:rPr lang="en-US" altLang="zh-CN" sz="2400" dirty="0">
                <a:solidFill>
                  <a:srgbClr val="000000"/>
                </a:solidFill>
                <a:latin typeface="微软雅黑 Light" panose="020B0502040204020203" charset="-122"/>
                <a:ea typeface="微软雅黑 Light" panose="020B0502040204020203" charset="-122"/>
              </a:rPr>
              <a:t>vh</a:t>
            </a:r>
            <a:r>
              <a:rPr lang="zh-CN" altLang="en-US" sz="2400" dirty="0">
                <a:solidFill>
                  <a:srgbClr val="000000"/>
                </a:solidFill>
                <a:latin typeface="微软雅黑 Light" panose="020B0502040204020203" charset="-122"/>
                <a:ea typeface="微软雅黑 Light" panose="020B0502040204020203" charset="-122"/>
              </a:rPr>
              <a:t>等</a:t>
            </a:r>
            <a:r>
              <a:rPr sz="2400" dirty="0">
                <a:solidFill>
                  <a:srgbClr val="000000"/>
                </a:solidFill>
                <a:latin typeface="微软雅黑 Light" panose="020B0502040204020203" charset="-122"/>
                <a:ea typeface="微软雅黑 Light" panose="020B0502040204020203" charset="-122"/>
              </a:rPr>
              <a:t>）而不是绝对单位（如</a:t>
            </a:r>
            <a:r>
              <a:rPr lang="en-US" sz="2400" dirty="0">
                <a:solidFill>
                  <a:srgbClr val="000000"/>
                </a:solidFill>
                <a:latin typeface="微软雅黑 Light" panose="020B0502040204020203" charset="-122"/>
                <a:ea typeface="微软雅黑 Light" panose="020B0502040204020203" charset="-122"/>
              </a:rPr>
              <a:t>px</a:t>
            </a:r>
            <a:r>
              <a:rPr sz="2400" dirty="0">
                <a:solidFill>
                  <a:srgbClr val="000000"/>
                </a:solidFill>
                <a:latin typeface="微软雅黑 Light" panose="020B0502040204020203" charset="-122"/>
                <a:ea typeface="微软雅黑 Light" panose="020B0502040204020203" charset="-122"/>
              </a:rPr>
              <a:t>）来设置元素的宽度和高度。这使得元素能够根据父容器的宽度进行调整，从而实现流式布局。</a:t>
            </a:r>
          </a:p>
        </p:txBody>
      </p:sp>
      <p:pic>
        <p:nvPicPr>
          <p:cNvPr id="4" name="图片 3"/>
          <p:cNvPicPr>
            <a:picLocks noChangeAspect="1"/>
          </p:cNvPicPr>
          <p:nvPr/>
        </p:nvPicPr>
        <p:blipFill>
          <a:blip r:embed="rId4"/>
          <a:stretch>
            <a:fillRect/>
          </a:stretch>
        </p:blipFill>
        <p:spPr>
          <a:xfrm>
            <a:off x="6027420" y="1125220"/>
            <a:ext cx="6162675" cy="5178425"/>
          </a:xfrm>
          <a:prstGeom prst="rect">
            <a:avLst/>
          </a:prstGeom>
        </p:spPr>
      </p:pic>
    </p:spTree>
    <p:extLst>
      <p:ext uri="{BB962C8B-B14F-4D97-AF65-F5344CB8AC3E}">
        <p14:creationId xmlns:p14="http://schemas.microsoft.com/office/powerpoint/2010/main" val="207972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E8D2FEEE-6AD4-4FE6-80F2-4919B15D9679}"/>
              </a:ext>
            </a:extLst>
          </p:cNvPr>
          <p:cNvGrpSpPr/>
          <p:nvPr/>
        </p:nvGrpSpPr>
        <p:grpSpPr>
          <a:xfrm>
            <a:off x="2417271" y="488500"/>
            <a:ext cx="4236663" cy="753947"/>
            <a:chOff x="6082441" y="2560350"/>
            <a:chExt cx="4237215" cy="754045"/>
          </a:xfrm>
        </p:grpSpPr>
        <p:sp>
          <p:nvSpPr>
            <p:cNvPr id="27" name="文本框 26">
              <a:extLst>
                <a:ext uri="{FF2B5EF4-FFF2-40B4-BE49-F238E27FC236}">
                  <a16:creationId xmlns:a16="http://schemas.microsoft.com/office/drawing/2014/main" id="{B7EA7C02-064B-4CDC-A030-B7DD6903BAAA}"/>
                </a:ext>
              </a:extLst>
            </p:cNvPr>
            <p:cNvSpPr txBox="1"/>
            <p:nvPr/>
          </p:nvSpPr>
          <p:spPr>
            <a:xfrm>
              <a:off x="6082442" y="2560350"/>
              <a:ext cx="3747248" cy="584775"/>
            </a:xfrm>
            <a:prstGeom prst="rect">
              <a:avLst/>
            </a:prstGeom>
            <a:noFill/>
          </p:spPr>
          <p:txBody>
            <a:bodyPr wrap="square" rtlCol="0">
              <a:spAutoFit/>
              <a:scene3d>
                <a:camera prst="orthographicFront"/>
                <a:lightRig rig="threePt" dir="t"/>
              </a:scene3d>
              <a:sp3d contourW="12700"/>
            </a:bodyPr>
            <a:lstStyle/>
            <a:p>
              <a:pPr defTabSz="457154"/>
              <a:r>
                <a:rPr lang="zh-CN" altLang="en-US" sz="3200" dirty="0">
                  <a:solidFill>
                    <a:srgbClr val="000000"/>
                  </a:solidFill>
                  <a:latin typeface="微软雅黑 Light"/>
                  <a:ea typeface="微软雅黑 Light"/>
                  <a:cs typeface="+mn-ea"/>
                  <a:sym typeface="+mn-lt"/>
                </a:rPr>
                <a:t>成员介绍</a:t>
              </a:r>
            </a:p>
          </p:txBody>
        </p:sp>
        <p:sp>
          <p:nvSpPr>
            <p:cNvPr id="28" name="文本框 27">
              <a:extLst>
                <a:ext uri="{FF2B5EF4-FFF2-40B4-BE49-F238E27FC236}">
                  <a16:creationId xmlns:a16="http://schemas.microsoft.com/office/drawing/2014/main" id="{AE0CF1D0-8D9B-4117-8D1D-FE89E7B9CE01}"/>
                </a:ext>
              </a:extLst>
            </p:cNvPr>
            <p:cNvSpPr txBox="1"/>
            <p:nvPr/>
          </p:nvSpPr>
          <p:spPr>
            <a:xfrm>
              <a:off x="6082441" y="3083533"/>
              <a:ext cx="4237215" cy="230862"/>
            </a:xfrm>
            <a:prstGeom prst="rect">
              <a:avLst/>
            </a:prstGeom>
            <a:noFill/>
          </p:spPr>
          <p:txBody>
            <a:bodyPr wrap="square">
              <a:spAutoFit/>
              <a:scene3d>
                <a:camera prst="orthographicFront"/>
                <a:lightRig rig="threePt" dir="t"/>
              </a:scene3d>
              <a:sp3d contourW="12700"/>
            </a:bodyPr>
            <a:lstStyle/>
            <a:p>
              <a:pPr defTabSz="457154">
                <a:defRPr/>
              </a:pPr>
              <a:endParaRPr lang="en-US" altLang="zh-CN" sz="900" dirty="0">
                <a:solidFill>
                  <a:srgbClr val="000000">
                    <a:lumMod val="65000"/>
                    <a:lumOff val="35000"/>
                  </a:srgbClr>
                </a:solidFill>
                <a:latin typeface="微软雅黑 Light"/>
                <a:ea typeface="微软雅黑 Light"/>
                <a:cs typeface="+mn-ea"/>
                <a:sym typeface="+mn-lt"/>
              </a:endParaRPr>
            </a:p>
          </p:txBody>
        </p:sp>
      </p:grpSp>
      <p:pic>
        <p:nvPicPr>
          <p:cNvPr id="29" name="图片 28">
            <a:extLst>
              <a:ext uri="{FF2B5EF4-FFF2-40B4-BE49-F238E27FC236}">
                <a16:creationId xmlns:a16="http://schemas.microsoft.com/office/drawing/2014/main" id="{3CA0382C-1CB5-4C58-ADA7-634BBB0719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grpSp>
        <p:nvGrpSpPr>
          <p:cNvPr id="31" name="组合 17">
            <a:extLst>
              <a:ext uri="{FF2B5EF4-FFF2-40B4-BE49-F238E27FC236}">
                <a16:creationId xmlns:a16="http://schemas.microsoft.com/office/drawing/2014/main" id="{298198DD-6D7A-4D7F-8270-4D10999832C5}"/>
              </a:ext>
            </a:extLst>
          </p:cNvPr>
          <p:cNvGrpSpPr>
            <a:grpSpLocks/>
          </p:cNvGrpSpPr>
          <p:nvPr/>
        </p:nvGrpSpPr>
        <p:grpSpPr bwMode="auto">
          <a:xfrm>
            <a:off x="1535778" y="1562705"/>
            <a:ext cx="2562980" cy="1219017"/>
            <a:chOff x="7376008" y="1570146"/>
            <a:chExt cx="3682371" cy="694599"/>
          </a:xfrm>
        </p:grpSpPr>
        <p:sp>
          <p:nvSpPr>
            <p:cNvPr id="32" name="文本框 6">
              <a:extLst>
                <a:ext uri="{FF2B5EF4-FFF2-40B4-BE49-F238E27FC236}">
                  <a16:creationId xmlns:a16="http://schemas.microsoft.com/office/drawing/2014/main" id="{0685A727-4EF4-4541-AB56-115CF2F2A7B2}"/>
                </a:ext>
              </a:extLst>
            </p:cNvPr>
            <p:cNvSpPr txBox="1"/>
            <p:nvPr/>
          </p:nvSpPr>
          <p:spPr>
            <a:xfrm>
              <a:off x="7376008" y="1864203"/>
              <a:ext cx="3682371" cy="400542"/>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309">
                <a:defRPr/>
              </a:pPr>
              <a:r>
                <a:rPr lang="zh-CN" altLang="en-US" sz="1600" dirty="0">
                  <a:solidFill>
                    <a:srgbClr val="000000">
                      <a:lumMod val="75000"/>
                      <a:lumOff val="25000"/>
                    </a:srgbClr>
                  </a:solidFill>
                  <a:latin typeface="微软雅黑 Light"/>
                  <a:ea typeface="微软雅黑 Light"/>
                  <a:cs typeface="+mn-ea"/>
                  <a:sym typeface="+mn-lt"/>
                </a:rPr>
                <a:t>项目经理、需求分析员</a:t>
              </a:r>
              <a:r>
                <a:rPr lang="en-US" altLang="zh-CN" sz="1600" dirty="0">
                  <a:solidFill>
                    <a:srgbClr val="000000">
                      <a:lumMod val="75000"/>
                      <a:lumOff val="25000"/>
                    </a:srgbClr>
                  </a:solidFill>
                  <a:latin typeface="微软雅黑 Light"/>
                  <a:ea typeface="微软雅黑 Light"/>
                  <a:cs typeface="+mn-ea"/>
                  <a:sym typeface="+mn-lt"/>
                </a:rPr>
                <a:t>Web</a:t>
              </a:r>
              <a:r>
                <a:rPr lang="zh-CN" altLang="en-US" sz="1600" dirty="0">
                  <a:solidFill>
                    <a:srgbClr val="000000">
                      <a:lumMod val="75000"/>
                      <a:lumOff val="25000"/>
                    </a:srgbClr>
                  </a:solidFill>
                  <a:latin typeface="微软雅黑 Light"/>
                  <a:ea typeface="微软雅黑 Light"/>
                  <a:cs typeface="+mn-ea"/>
                  <a:sym typeface="+mn-lt"/>
                </a:rPr>
                <a:t>前端开发工程师</a:t>
              </a:r>
            </a:p>
          </p:txBody>
        </p:sp>
        <p:sp>
          <p:nvSpPr>
            <p:cNvPr id="33" name="文本框 7">
              <a:extLst>
                <a:ext uri="{FF2B5EF4-FFF2-40B4-BE49-F238E27FC236}">
                  <a16:creationId xmlns:a16="http://schemas.microsoft.com/office/drawing/2014/main" id="{F7ACACFB-8CF9-424C-BC88-6B0548BBF74E}"/>
                </a:ext>
              </a:extLst>
            </p:cNvPr>
            <p:cNvSpPr txBox="1"/>
            <p:nvPr/>
          </p:nvSpPr>
          <p:spPr>
            <a:xfrm>
              <a:off x="8227437" y="1570146"/>
              <a:ext cx="2830942" cy="2981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309">
                <a:defRPr/>
              </a:pPr>
              <a:r>
                <a:rPr lang="zh-CN" altLang="en-US" sz="2800" kern="0" dirty="0">
                  <a:solidFill>
                    <a:srgbClr val="000000"/>
                  </a:solidFill>
                  <a:latin typeface="微软雅黑 Light"/>
                  <a:ea typeface="微软雅黑 Light"/>
                  <a:cs typeface="+mn-ea"/>
                  <a:sym typeface="+mn-lt"/>
                </a:rPr>
                <a:t>魏志航</a:t>
              </a:r>
            </a:p>
          </p:txBody>
        </p:sp>
      </p:grpSp>
      <p:grpSp>
        <p:nvGrpSpPr>
          <p:cNvPr id="34" name="组合 17">
            <a:extLst>
              <a:ext uri="{FF2B5EF4-FFF2-40B4-BE49-F238E27FC236}">
                <a16:creationId xmlns:a16="http://schemas.microsoft.com/office/drawing/2014/main" id="{33C786CF-5435-4BF5-AD7E-9D8228C131DE}"/>
              </a:ext>
            </a:extLst>
          </p:cNvPr>
          <p:cNvGrpSpPr>
            <a:grpSpLocks/>
          </p:cNvGrpSpPr>
          <p:nvPr/>
        </p:nvGrpSpPr>
        <p:grpSpPr bwMode="auto">
          <a:xfrm>
            <a:off x="8111430" y="1562705"/>
            <a:ext cx="2562980" cy="1127064"/>
            <a:chOff x="7376008" y="1439883"/>
            <a:chExt cx="3682371" cy="1127609"/>
          </a:xfrm>
        </p:grpSpPr>
        <p:sp>
          <p:nvSpPr>
            <p:cNvPr id="35" name="文本框 6">
              <a:extLst>
                <a:ext uri="{FF2B5EF4-FFF2-40B4-BE49-F238E27FC236}">
                  <a16:creationId xmlns:a16="http://schemas.microsoft.com/office/drawing/2014/main" id="{B415A652-EEF4-49F1-AEEB-D385903AC685}"/>
                </a:ext>
              </a:extLst>
            </p:cNvPr>
            <p:cNvSpPr txBox="1"/>
            <p:nvPr/>
          </p:nvSpPr>
          <p:spPr>
            <a:xfrm>
              <a:off x="7376008" y="1864203"/>
              <a:ext cx="3682371" cy="703289"/>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09">
                <a:defRPr/>
              </a:pPr>
              <a:r>
                <a:rPr lang="zh-CN" altLang="en-US" sz="1600" dirty="0">
                  <a:solidFill>
                    <a:srgbClr val="000000">
                      <a:lumMod val="75000"/>
                      <a:lumOff val="25000"/>
                    </a:srgbClr>
                  </a:solidFill>
                  <a:latin typeface="微软雅黑 Light"/>
                  <a:ea typeface="微软雅黑 Light"/>
                  <a:cs typeface="+mn-ea"/>
                  <a:sym typeface="+mn-lt"/>
                </a:rPr>
                <a:t>移动端前端开发工程师</a:t>
              </a:r>
              <a:endParaRPr lang="en-US" altLang="zh-CN" sz="1600" dirty="0">
                <a:solidFill>
                  <a:srgbClr val="000000">
                    <a:lumMod val="75000"/>
                    <a:lumOff val="25000"/>
                  </a:srgbClr>
                </a:solidFill>
                <a:latin typeface="微软雅黑 Light"/>
                <a:ea typeface="微软雅黑 Light"/>
                <a:cs typeface="+mn-ea"/>
                <a:sym typeface="+mn-lt"/>
              </a:endParaRPr>
            </a:p>
            <a:p>
              <a:pPr defTabSz="914309">
                <a:defRPr/>
              </a:pPr>
              <a:r>
                <a:rPr lang="zh-CN" altLang="en-US" sz="1600" dirty="0">
                  <a:solidFill>
                    <a:srgbClr val="000000">
                      <a:lumMod val="75000"/>
                      <a:lumOff val="25000"/>
                    </a:srgbClr>
                  </a:solidFill>
                  <a:latin typeface="微软雅黑 Light"/>
                  <a:ea typeface="微软雅黑 Light"/>
                  <a:cs typeface="+mn-ea"/>
                  <a:sym typeface="+mn-lt"/>
                </a:rPr>
                <a:t>移动端</a:t>
              </a:r>
              <a:r>
                <a:rPr lang="en-US" altLang="zh-CN" sz="1600" dirty="0">
                  <a:solidFill>
                    <a:srgbClr val="000000">
                      <a:lumMod val="75000"/>
                      <a:lumOff val="25000"/>
                    </a:srgbClr>
                  </a:solidFill>
                  <a:latin typeface="微软雅黑 Light"/>
                  <a:ea typeface="微软雅黑 Light"/>
                  <a:cs typeface="+mn-ea"/>
                  <a:sym typeface="+mn-lt"/>
                </a:rPr>
                <a:t>UI</a:t>
              </a:r>
              <a:r>
                <a:rPr lang="zh-CN" altLang="en-US" sz="1600" dirty="0">
                  <a:solidFill>
                    <a:srgbClr val="000000">
                      <a:lumMod val="75000"/>
                      <a:lumOff val="25000"/>
                    </a:srgbClr>
                  </a:solidFill>
                  <a:latin typeface="微软雅黑 Light"/>
                  <a:ea typeface="微软雅黑 Light"/>
                  <a:cs typeface="+mn-ea"/>
                  <a:sym typeface="+mn-lt"/>
                </a:rPr>
                <a:t>设计师</a:t>
              </a:r>
            </a:p>
          </p:txBody>
        </p:sp>
        <p:sp>
          <p:nvSpPr>
            <p:cNvPr id="36" name="文本框 7">
              <a:extLst>
                <a:ext uri="{FF2B5EF4-FFF2-40B4-BE49-F238E27FC236}">
                  <a16:creationId xmlns:a16="http://schemas.microsoft.com/office/drawing/2014/main" id="{36A4CCC1-406D-4797-A945-EB4A535DAAC5}"/>
                </a:ext>
              </a:extLst>
            </p:cNvPr>
            <p:cNvSpPr txBox="1"/>
            <p:nvPr/>
          </p:nvSpPr>
          <p:spPr>
            <a:xfrm>
              <a:off x="7376008" y="1439883"/>
              <a:ext cx="3406428" cy="52347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09">
                <a:defRPr/>
              </a:pPr>
              <a:r>
                <a:rPr lang="zh-CN" altLang="en-US" sz="2800" kern="0" dirty="0">
                  <a:solidFill>
                    <a:srgbClr val="000000"/>
                  </a:solidFill>
                  <a:latin typeface="微软雅黑 Light"/>
                  <a:ea typeface="微软雅黑 Light"/>
                  <a:cs typeface="+mn-ea"/>
                  <a:sym typeface="+mn-lt"/>
                </a:rPr>
                <a:t>兰天阳</a:t>
              </a:r>
            </a:p>
          </p:txBody>
        </p:sp>
      </p:grpSp>
      <p:grpSp>
        <p:nvGrpSpPr>
          <p:cNvPr id="39" name="组合 17">
            <a:extLst>
              <a:ext uri="{FF2B5EF4-FFF2-40B4-BE49-F238E27FC236}">
                <a16:creationId xmlns:a16="http://schemas.microsoft.com/office/drawing/2014/main" id="{6580EB36-F319-4CD2-A7D2-62F8724AD7F9}"/>
              </a:ext>
            </a:extLst>
          </p:cNvPr>
          <p:cNvGrpSpPr>
            <a:grpSpLocks/>
          </p:cNvGrpSpPr>
          <p:nvPr/>
        </p:nvGrpSpPr>
        <p:grpSpPr bwMode="auto">
          <a:xfrm>
            <a:off x="550590" y="3429794"/>
            <a:ext cx="2562981" cy="1157860"/>
            <a:chOff x="7376008" y="1542823"/>
            <a:chExt cx="3682372" cy="817990"/>
          </a:xfrm>
        </p:grpSpPr>
        <p:sp>
          <p:nvSpPr>
            <p:cNvPr id="43" name="文本框 6">
              <a:extLst>
                <a:ext uri="{FF2B5EF4-FFF2-40B4-BE49-F238E27FC236}">
                  <a16:creationId xmlns:a16="http://schemas.microsoft.com/office/drawing/2014/main" id="{D60ADAC9-4336-4E7D-9B20-09197E46904E}"/>
                </a:ext>
              </a:extLst>
            </p:cNvPr>
            <p:cNvSpPr txBox="1"/>
            <p:nvPr/>
          </p:nvSpPr>
          <p:spPr>
            <a:xfrm>
              <a:off x="7376008" y="1864203"/>
              <a:ext cx="3682371" cy="49661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309">
                <a:defRPr/>
              </a:pPr>
              <a:r>
                <a:rPr lang="en-US" altLang="zh-CN" sz="1600" dirty="0">
                  <a:solidFill>
                    <a:srgbClr val="000000">
                      <a:lumMod val="75000"/>
                      <a:lumOff val="25000"/>
                    </a:srgbClr>
                  </a:solidFill>
                  <a:latin typeface="微软雅黑 Light"/>
                  <a:ea typeface="微软雅黑 Light"/>
                  <a:cs typeface="+mn-ea"/>
                  <a:sym typeface="+mn-lt"/>
                </a:rPr>
                <a:t>Web</a:t>
              </a:r>
              <a:r>
                <a:rPr lang="zh-CN" altLang="en-US" sz="1600" dirty="0">
                  <a:solidFill>
                    <a:srgbClr val="000000">
                      <a:lumMod val="75000"/>
                      <a:lumOff val="25000"/>
                    </a:srgbClr>
                  </a:solidFill>
                  <a:latin typeface="微软雅黑 Light"/>
                  <a:ea typeface="微软雅黑 Light"/>
                  <a:cs typeface="+mn-ea"/>
                  <a:sym typeface="+mn-lt"/>
                </a:rPr>
                <a:t>前端开发工程师</a:t>
              </a:r>
              <a:endParaRPr lang="en-US" altLang="zh-CN" sz="1600" dirty="0">
                <a:solidFill>
                  <a:srgbClr val="000000">
                    <a:lumMod val="75000"/>
                    <a:lumOff val="25000"/>
                  </a:srgbClr>
                </a:solidFill>
                <a:latin typeface="微软雅黑 Light"/>
                <a:ea typeface="微软雅黑 Light"/>
                <a:cs typeface="+mn-ea"/>
                <a:sym typeface="+mn-lt"/>
              </a:endParaRPr>
            </a:p>
            <a:p>
              <a:pPr algn="r" defTabSz="914309">
                <a:defRPr/>
              </a:pPr>
              <a:r>
                <a:rPr lang="en-US" altLang="zh-CN" sz="1600" dirty="0">
                  <a:solidFill>
                    <a:srgbClr val="000000">
                      <a:lumMod val="75000"/>
                      <a:lumOff val="25000"/>
                    </a:srgbClr>
                  </a:solidFill>
                  <a:latin typeface="微软雅黑 Light"/>
                  <a:ea typeface="微软雅黑 Light"/>
                  <a:cs typeface="+mn-ea"/>
                  <a:sym typeface="+mn-lt"/>
                </a:rPr>
                <a:t>Web</a:t>
              </a:r>
              <a:r>
                <a:rPr lang="zh-CN" altLang="en-US" sz="1600" dirty="0">
                  <a:solidFill>
                    <a:srgbClr val="000000">
                      <a:lumMod val="75000"/>
                      <a:lumOff val="25000"/>
                    </a:srgbClr>
                  </a:solidFill>
                  <a:latin typeface="微软雅黑 Light"/>
                  <a:ea typeface="微软雅黑 Light"/>
                  <a:cs typeface="+mn-ea"/>
                  <a:sym typeface="+mn-lt"/>
                </a:rPr>
                <a:t>端</a:t>
              </a:r>
              <a:r>
                <a:rPr lang="en-US" altLang="zh-CN" sz="1600" dirty="0">
                  <a:solidFill>
                    <a:srgbClr val="000000">
                      <a:lumMod val="75000"/>
                      <a:lumOff val="25000"/>
                    </a:srgbClr>
                  </a:solidFill>
                  <a:latin typeface="微软雅黑 Light"/>
                  <a:ea typeface="微软雅黑 Light"/>
                  <a:cs typeface="+mn-ea"/>
                  <a:sym typeface="+mn-lt"/>
                </a:rPr>
                <a:t>UI</a:t>
              </a:r>
              <a:r>
                <a:rPr lang="zh-CN" altLang="en-US" sz="1600" dirty="0">
                  <a:solidFill>
                    <a:srgbClr val="000000">
                      <a:lumMod val="75000"/>
                      <a:lumOff val="25000"/>
                    </a:srgbClr>
                  </a:solidFill>
                  <a:latin typeface="微软雅黑 Light"/>
                  <a:ea typeface="微软雅黑 Light"/>
                  <a:cs typeface="+mn-ea"/>
                  <a:sym typeface="+mn-lt"/>
                </a:rPr>
                <a:t>设计师</a:t>
              </a:r>
            </a:p>
          </p:txBody>
        </p:sp>
        <p:sp>
          <p:nvSpPr>
            <p:cNvPr id="44" name="文本框 7">
              <a:extLst>
                <a:ext uri="{FF2B5EF4-FFF2-40B4-BE49-F238E27FC236}">
                  <a16:creationId xmlns:a16="http://schemas.microsoft.com/office/drawing/2014/main" id="{21777FF7-8B2A-4E9A-AB7E-DDACEBFA1E1A}"/>
                </a:ext>
              </a:extLst>
            </p:cNvPr>
            <p:cNvSpPr txBox="1"/>
            <p:nvPr/>
          </p:nvSpPr>
          <p:spPr>
            <a:xfrm>
              <a:off x="7376009" y="1542823"/>
              <a:ext cx="3682371" cy="52347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309">
                <a:defRPr/>
              </a:pPr>
              <a:r>
                <a:rPr lang="zh-CN" altLang="en-US" sz="2800" kern="0" dirty="0">
                  <a:solidFill>
                    <a:srgbClr val="000000"/>
                  </a:solidFill>
                  <a:latin typeface="微软雅黑 Light"/>
                  <a:ea typeface="微软雅黑 Light"/>
                  <a:cs typeface="+mn-ea"/>
                  <a:sym typeface="+mn-lt"/>
                </a:rPr>
                <a:t>叶翔昊</a:t>
              </a:r>
            </a:p>
          </p:txBody>
        </p:sp>
      </p:grpSp>
      <p:grpSp>
        <p:nvGrpSpPr>
          <p:cNvPr id="40" name="组合 17">
            <a:extLst>
              <a:ext uri="{FF2B5EF4-FFF2-40B4-BE49-F238E27FC236}">
                <a16:creationId xmlns:a16="http://schemas.microsoft.com/office/drawing/2014/main" id="{5C70121C-85A2-4888-A364-EE74D04ADF7E}"/>
              </a:ext>
            </a:extLst>
          </p:cNvPr>
          <p:cNvGrpSpPr>
            <a:grpSpLocks/>
          </p:cNvGrpSpPr>
          <p:nvPr/>
        </p:nvGrpSpPr>
        <p:grpSpPr bwMode="auto">
          <a:xfrm>
            <a:off x="9024610" y="3429794"/>
            <a:ext cx="2562980" cy="1102253"/>
            <a:chOff x="7376008" y="1464706"/>
            <a:chExt cx="3682371" cy="1102786"/>
          </a:xfrm>
        </p:grpSpPr>
        <p:sp>
          <p:nvSpPr>
            <p:cNvPr id="41" name="文本框 6">
              <a:extLst>
                <a:ext uri="{FF2B5EF4-FFF2-40B4-BE49-F238E27FC236}">
                  <a16:creationId xmlns:a16="http://schemas.microsoft.com/office/drawing/2014/main" id="{0B198F57-FBF1-4328-8FA1-8243A9AE6EC2}"/>
                </a:ext>
              </a:extLst>
            </p:cNvPr>
            <p:cNvSpPr txBox="1"/>
            <p:nvPr/>
          </p:nvSpPr>
          <p:spPr>
            <a:xfrm>
              <a:off x="7376008" y="1864203"/>
              <a:ext cx="3682371" cy="703289"/>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09">
                <a:defRPr/>
              </a:pPr>
              <a:r>
                <a:rPr lang="zh-CN" altLang="en-US" sz="1600" dirty="0">
                  <a:solidFill>
                    <a:srgbClr val="000000">
                      <a:lumMod val="75000"/>
                      <a:lumOff val="25000"/>
                    </a:srgbClr>
                  </a:solidFill>
                  <a:latin typeface="微软雅黑 Light"/>
                  <a:ea typeface="微软雅黑 Light"/>
                  <a:cs typeface="+mn-ea"/>
                  <a:sym typeface="+mn-lt"/>
                </a:rPr>
                <a:t>移动端前端开发工程师</a:t>
              </a:r>
              <a:endParaRPr lang="en-US" altLang="zh-CN" sz="1600" dirty="0">
                <a:solidFill>
                  <a:srgbClr val="000000">
                    <a:lumMod val="75000"/>
                    <a:lumOff val="25000"/>
                  </a:srgbClr>
                </a:solidFill>
                <a:latin typeface="微软雅黑 Light"/>
                <a:ea typeface="微软雅黑 Light"/>
                <a:cs typeface="+mn-ea"/>
                <a:sym typeface="+mn-lt"/>
              </a:endParaRPr>
            </a:p>
            <a:p>
              <a:pPr defTabSz="914309">
                <a:defRPr/>
              </a:pPr>
              <a:r>
                <a:rPr lang="zh-CN" altLang="en-US" sz="1600" dirty="0">
                  <a:solidFill>
                    <a:srgbClr val="000000">
                      <a:lumMod val="75000"/>
                      <a:lumOff val="25000"/>
                    </a:srgbClr>
                  </a:solidFill>
                  <a:latin typeface="微软雅黑 Light"/>
                  <a:ea typeface="微软雅黑 Light"/>
                  <a:cs typeface="+mn-ea"/>
                  <a:sym typeface="+mn-lt"/>
                </a:rPr>
                <a:t>移动端测试工程师</a:t>
              </a:r>
            </a:p>
          </p:txBody>
        </p:sp>
        <p:sp>
          <p:nvSpPr>
            <p:cNvPr id="42" name="文本框 7">
              <a:extLst>
                <a:ext uri="{FF2B5EF4-FFF2-40B4-BE49-F238E27FC236}">
                  <a16:creationId xmlns:a16="http://schemas.microsoft.com/office/drawing/2014/main" id="{45A6C48A-9CE0-4B52-818F-3D11104BF49B}"/>
                </a:ext>
              </a:extLst>
            </p:cNvPr>
            <p:cNvSpPr txBox="1"/>
            <p:nvPr/>
          </p:nvSpPr>
          <p:spPr>
            <a:xfrm>
              <a:off x="7376008" y="1464706"/>
              <a:ext cx="2889139" cy="52347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09">
                <a:defRPr/>
              </a:pPr>
              <a:r>
                <a:rPr lang="zh-CN" altLang="en-US" sz="2800" kern="0" dirty="0">
                  <a:solidFill>
                    <a:srgbClr val="000000"/>
                  </a:solidFill>
                  <a:latin typeface="微软雅黑 Light"/>
                  <a:ea typeface="微软雅黑 Light"/>
                  <a:cs typeface="+mn-ea"/>
                  <a:sym typeface="+mn-lt"/>
                </a:rPr>
                <a:t>张世纪</a:t>
              </a:r>
            </a:p>
          </p:txBody>
        </p:sp>
      </p:grpSp>
      <p:grpSp>
        <p:nvGrpSpPr>
          <p:cNvPr id="46" name="组合 17">
            <a:extLst>
              <a:ext uri="{FF2B5EF4-FFF2-40B4-BE49-F238E27FC236}">
                <a16:creationId xmlns:a16="http://schemas.microsoft.com/office/drawing/2014/main" id="{AEE986E4-2241-4577-AC1E-06D07CEEE47F}"/>
              </a:ext>
            </a:extLst>
          </p:cNvPr>
          <p:cNvGrpSpPr>
            <a:grpSpLocks/>
          </p:cNvGrpSpPr>
          <p:nvPr/>
        </p:nvGrpSpPr>
        <p:grpSpPr bwMode="auto">
          <a:xfrm>
            <a:off x="1160122" y="5222419"/>
            <a:ext cx="2562980" cy="1178662"/>
            <a:chOff x="7376008" y="1384546"/>
            <a:chExt cx="3682371" cy="1182946"/>
          </a:xfrm>
        </p:grpSpPr>
        <p:sp>
          <p:nvSpPr>
            <p:cNvPr id="50" name="文本框 6">
              <a:extLst>
                <a:ext uri="{FF2B5EF4-FFF2-40B4-BE49-F238E27FC236}">
                  <a16:creationId xmlns:a16="http://schemas.microsoft.com/office/drawing/2014/main" id="{176F54B4-3869-4C7D-89A6-0278CD3CF518}"/>
                </a:ext>
              </a:extLst>
            </p:cNvPr>
            <p:cNvSpPr txBox="1"/>
            <p:nvPr/>
          </p:nvSpPr>
          <p:spPr>
            <a:xfrm>
              <a:off x="7376008" y="1864203"/>
              <a:ext cx="3682371" cy="703289"/>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309">
                <a:defRPr/>
              </a:pPr>
              <a:r>
                <a:rPr lang="zh-CN" altLang="en-US" sz="1600" dirty="0">
                  <a:solidFill>
                    <a:srgbClr val="000000">
                      <a:lumMod val="75000"/>
                      <a:lumOff val="25000"/>
                    </a:srgbClr>
                  </a:solidFill>
                  <a:latin typeface="微软雅黑 Light"/>
                  <a:ea typeface="微软雅黑 Light"/>
                  <a:cs typeface="+mn-ea"/>
                  <a:sym typeface="+mn-lt"/>
                </a:rPr>
                <a:t>后端开发工程师</a:t>
              </a:r>
              <a:endParaRPr lang="en-US" altLang="zh-CN" sz="1600" dirty="0">
                <a:solidFill>
                  <a:srgbClr val="000000">
                    <a:lumMod val="75000"/>
                    <a:lumOff val="25000"/>
                  </a:srgbClr>
                </a:solidFill>
                <a:latin typeface="微软雅黑 Light"/>
                <a:ea typeface="微软雅黑 Light"/>
                <a:cs typeface="+mn-ea"/>
                <a:sym typeface="+mn-lt"/>
              </a:endParaRPr>
            </a:p>
            <a:p>
              <a:pPr algn="r" defTabSz="914309">
                <a:defRPr/>
              </a:pPr>
              <a:r>
                <a:rPr lang="zh-CN" altLang="en-US" sz="1600" dirty="0">
                  <a:solidFill>
                    <a:srgbClr val="000000">
                      <a:lumMod val="75000"/>
                      <a:lumOff val="25000"/>
                    </a:srgbClr>
                  </a:solidFill>
                  <a:latin typeface="微软雅黑 Light"/>
                  <a:ea typeface="微软雅黑 Light"/>
                  <a:cs typeface="+mn-ea"/>
                  <a:sym typeface="+mn-lt"/>
                </a:rPr>
                <a:t>测试工程师</a:t>
              </a:r>
            </a:p>
          </p:txBody>
        </p:sp>
        <p:sp>
          <p:nvSpPr>
            <p:cNvPr id="51" name="文本框 7">
              <a:extLst>
                <a:ext uri="{FF2B5EF4-FFF2-40B4-BE49-F238E27FC236}">
                  <a16:creationId xmlns:a16="http://schemas.microsoft.com/office/drawing/2014/main" id="{73A0FE71-69A2-4D26-BCB1-9AE16919167C}"/>
                </a:ext>
              </a:extLst>
            </p:cNvPr>
            <p:cNvSpPr txBox="1"/>
            <p:nvPr/>
          </p:nvSpPr>
          <p:spPr>
            <a:xfrm>
              <a:off x="8452957" y="1384546"/>
              <a:ext cx="2564901" cy="77223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309">
                <a:defRPr/>
              </a:pPr>
              <a:r>
                <a:rPr lang="zh-CN" altLang="en-US" sz="2800" kern="0" dirty="0">
                  <a:solidFill>
                    <a:srgbClr val="000000"/>
                  </a:solidFill>
                  <a:latin typeface="微软雅黑 Light"/>
                  <a:ea typeface="微软雅黑 Light"/>
                  <a:cs typeface="+mn-ea"/>
                  <a:sym typeface="+mn-lt"/>
                </a:rPr>
                <a:t>彭尹垚</a:t>
              </a:r>
            </a:p>
            <a:p>
              <a:pPr algn="r" defTabSz="914309">
                <a:defRPr/>
              </a:pPr>
              <a:endParaRPr lang="zh-CN" altLang="en-US" sz="1600" kern="0" dirty="0">
                <a:solidFill>
                  <a:srgbClr val="000000"/>
                </a:solidFill>
                <a:latin typeface="微软雅黑 Light"/>
                <a:ea typeface="微软雅黑 Light"/>
                <a:cs typeface="+mn-ea"/>
                <a:sym typeface="+mn-lt"/>
              </a:endParaRPr>
            </a:p>
          </p:txBody>
        </p:sp>
      </p:grpSp>
      <p:grpSp>
        <p:nvGrpSpPr>
          <p:cNvPr id="47" name="组合 17">
            <a:extLst>
              <a:ext uri="{FF2B5EF4-FFF2-40B4-BE49-F238E27FC236}">
                <a16:creationId xmlns:a16="http://schemas.microsoft.com/office/drawing/2014/main" id="{E71D4FFE-3FB0-4226-9662-DE59C1D98862}"/>
              </a:ext>
            </a:extLst>
          </p:cNvPr>
          <p:cNvGrpSpPr>
            <a:grpSpLocks/>
          </p:cNvGrpSpPr>
          <p:nvPr/>
        </p:nvGrpSpPr>
        <p:grpSpPr bwMode="auto">
          <a:xfrm>
            <a:off x="8400567" y="5222419"/>
            <a:ext cx="2591183" cy="1121609"/>
            <a:chOff x="7335487" y="1445341"/>
            <a:chExt cx="3722892" cy="1122151"/>
          </a:xfrm>
        </p:grpSpPr>
        <p:sp>
          <p:nvSpPr>
            <p:cNvPr id="48" name="文本框 6">
              <a:extLst>
                <a:ext uri="{FF2B5EF4-FFF2-40B4-BE49-F238E27FC236}">
                  <a16:creationId xmlns:a16="http://schemas.microsoft.com/office/drawing/2014/main" id="{1C778B1C-3A0B-4D28-98B5-BA5706FC89EC}"/>
                </a:ext>
              </a:extLst>
            </p:cNvPr>
            <p:cNvSpPr txBox="1"/>
            <p:nvPr/>
          </p:nvSpPr>
          <p:spPr>
            <a:xfrm>
              <a:off x="7376008" y="1864203"/>
              <a:ext cx="3682371" cy="703289"/>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09">
                <a:defRPr/>
              </a:pPr>
              <a:r>
                <a:rPr lang="zh-CN" altLang="en-US" sz="1600" dirty="0">
                  <a:solidFill>
                    <a:srgbClr val="000000">
                      <a:lumMod val="75000"/>
                      <a:lumOff val="25000"/>
                    </a:srgbClr>
                  </a:solidFill>
                  <a:latin typeface="微软雅黑 Light"/>
                  <a:ea typeface="微软雅黑 Light"/>
                  <a:cs typeface="+mn-ea"/>
                  <a:sym typeface="+mn-lt"/>
                </a:rPr>
                <a:t>后端开发工程师</a:t>
              </a:r>
              <a:endParaRPr lang="en-US" altLang="zh-CN" sz="1600" dirty="0">
                <a:solidFill>
                  <a:srgbClr val="000000">
                    <a:lumMod val="75000"/>
                    <a:lumOff val="25000"/>
                  </a:srgbClr>
                </a:solidFill>
                <a:latin typeface="微软雅黑 Light"/>
                <a:ea typeface="微软雅黑 Light"/>
                <a:cs typeface="+mn-ea"/>
                <a:sym typeface="+mn-lt"/>
              </a:endParaRPr>
            </a:p>
            <a:p>
              <a:pPr defTabSz="914309">
                <a:defRPr/>
              </a:pPr>
              <a:r>
                <a:rPr lang="zh-CN" altLang="en-US" sz="1600" dirty="0">
                  <a:solidFill>
                    <a:srgbClr val="000000">
                      <a:lumMod val="75000"/>
                      <a:lumOff val="25000"/>
                    </a:srgbClr>
                  </a:solidFill>
                  <a:latin typeface="微软雅黑 Light"/>
                  <a:ea typeface="微软雅黑 Light"/>
                  <a:cs typeface="+mn-ea"/>
                  <a:sym typeface="+mn-lt"/>
                </a:rPr>
                <a:t>数据库管理员</a:t>
              </a:r>
            </a:p>
          </p:txBody>
        </p:sp>
        <p:sp>
          <p:nvSpPr>
            <p:cNvPr id="49" name="文本框 7">
              <a:extLst>
                <a:ext uri="{FF2B5EF4-FFF2-40B4-BE49-F238E27FC236}">
                  <a16:creationId xmlns:a16="http://schemas.microsoft.com/office/drawing/2014/main" id="{7D7D8FAD-E9EE-43FE-936B-3A1C29A0054B}"/>
                </a:ext>
              </a:extLst>
            </p:cNvPr>
            <p:cNvSpPr txBox="1"/>
            <p:nvPr/>
          </p:nvSpPr>
          <p:spPr>
            <a:xfrm>
              <a:off x="7335487" y="1445341"/>
              <a:ext cx="3161091" cy="52347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09">
                <a:defRPr/>
              </a:pPr>
              <a:r>
                <a:rPr lang="zh-CN" altLang="en-US" sz="2800" kern="0" dirty="0">
                  <a:solidFill>
                    <a:srgbClr val="000000"/>
                  </a:solidFill>
                  <a:latin typeface="微软雅黑 Light"/>
                  <a:ea typeface="微软雅黑 Light"/>
                  <a:cs typeface="+mn-ea"/>
                  <a:sym typeface="+mn-lt"/>
                </a:rPr>
                <a:t>谢泽川</a:t>
              </a:r>
            </a:p>
          </p:txBody>
        </p:sp>
      </p:grpSp>
      <p:pic>
        <p:nvPicPr>
          <p:cNvPr id="6" name="图形 5" descr="社交网络 纯色填充">
            <a:extLst>
              <a:ext uri="{FF2B5EF4-FFF2-40B4-BE49-F238E27FC236}">
                <a16:creationId xmlns:a16="http://schemas.microsoft.com/office/drawing/2014/main" id="{D7F83D73-13DE-65A1-C9D1-0B83E6F820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0910" y="1125538"/>
            <a:ext cx="5492366" cy="54923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2417272" y="488500"/>
            <a:ext cx="3746760" cy="58356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ea"/>
                <a:sym typeface="+mn-lt"/>
              </a:rPr>
              <a:t>成员答辩（兰天阳）</a:t>
            </a:r>
          </a:p>
        </p:txBody>
      </p:sp>
      <p:pic>
        <p:nvPicPr>
          <p:cNvPr id="72" name="图片 71"/>
          <p:cNvPicPr>
            <a:picLocks noChangeAspect="1"/>
          </p:cNvPicPr>
          <p:nvPr/>
        </p:nvPicPr>
        <p:blipFill rotWithShape="1">
          <a:blip r:embed="rId3" cstate="screen"/>
          <a:srcRect b="-1379"/>
          <a:stretch>
            <a:fillRect/>
          </a:stretch>
        </p:blipFill>
        <p:spPr>
          <a:xfrm flipV="1">
            <a:off x="300520" y="177063"/>
            <a:ext cx="1970373" cy="1660676"/>
          </a:xfrm>
          <a:prstGeom prst="rect">
            <a:avLst/>
          </a:prstGeom>
        </p:spPr>
      </p:pic>
      <p:sp>
        <p:nvSpPr>
          <p:cNvPr id="73" name="文本框 72"/>
          <p:cNvSpPr txBox="1"/>
          <p:nvPr/>
        </p:nvSpPr>
        <p:spPr>
          <a:xfrm>
            <a:off x="568003" y="1949561"/>
            <a:ext cx="5455195" cy="156845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难点</a:t>
            </a:r>
            <a:r>
              <a:rPr kumimoji="0" lang="zh-CN" altLang="en-US" sz="24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：留言板的实现</a:t>
            </a:r>
          </a:p>
          <a:p>
            <a:pPr marL="0" marR="0" lvl="0" indent="457200" algn="l" defTabSz="96774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留言板的实现主要在于</a:t>
            </a:r>
            <a:r>
              <a:rPr lang="zh-CN" altLang="en-US" sz="2400" noProof="0" dirty="0">
                <a:ln>
                  <a:noFill/>
                </a:ln>
                <a:solidFill>
                  <a:srgbClr val="000000"/>
                </a:solidFill>
                <a:effectLst/>
                <a:uLnTx/>
                <a:uFillTx/>
                <a:latin typeface="微软雅黑 Light" panose="020B0502040204020203" charset="-122"/>
                <a:ea typeface="微软雅黑 Light" panose="020B0502040204020203" charset="-122"/>
                <a:sym typeface="+mn-ea"/>
              </a:rPr>
              <a:t>折叠对帖子的回复以及</a:t>
            </a:r>
            <a:r>
              <a:rPr kumimoji="0" lang="zh-CN" altLang="en-US" sz="2400"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前后端连接（区分帖子和回复、如何切换回复对象）</a:t>
            </a:r>
          </a:p>
        </p:txBody>
      </p:sp>
      <p:sp>
        <p:nvSpPr>
          <p:cNvPr id="2" name="文本框 1"/>
          <p:cNvSpPr txBox="1"/>
          <p:nvPr/>
        </p:nvSpPr>
        <p:spPr>
          <a:xfrm>
            <a:off x="533400" y="4222115"/>
            <a:ext cx="5724525" cy="1568450"/>
          </a:xfrm>
          <a:prstGeom prst="rect">
            <a:avLst/>
          </a:prstGeom>
          <a:noFill/>
        </p:spPr>
        <p:txBody>
          <a:bodyPr wrap="square" rtlCol="0">
            <a:spAutoFit/>
          </a:bodyPr>
          <a:lstStyle/>
          <a:p>
            <a:pPr marL="0" marR="0" lvl="0" indent="0" algn="l" defTabSz="96774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rPr>
              <a:t>解决办法：</a:t>
            </a:r>
          </a:p>
          <a:p>
            <a:pPr marL="0" marR="0" lvl="0" indent="457200" algn="l" defTabSz="967740" rtl="0" eaLnBrk="1" fontAlgn="auto" latinLnBrk="0" hangingPunct="1">
              <a:lnSpc>
                <a:spcPct val="100000"/>
              </a:lnSpc>
              <a:spcBef>
                <a:spcPts val="0"/>
              </a:spcBef>
              <a:spcAft>
                <a:spcPts val="0"/>
              </a:spcAft>
              <a:buClrTx/>
              <a:buSzTx/>
              <a:buFontTx/>
              <a:buNone/>
              <a:defRPr/>
            </a:pPr>
            <a:r>
              <a:rPr lang="zh-CN" sz="2400" b="1" dirty="0">
                <a:solidFill>
                  <a:srgbClr val="000000"/>
                </a:solidFill>
                <a:latin typeface="微软雅黑 Light" panose="020B0502040204020203" charset="-122"/>
                <a:ea typeface="微软雅黑 Light" panose="020B0502040204020203" charset="-122"/>
              </a:rPr>
              <a:t>使用</a:t>
            </a:r>
            <a:r>
              <a:rPr lang="en-US" altLang="zh-CN" sz="2400" b="1" dirty="0">
                <a:solidFill>
                  <a:srgbClr val="000000"/>
                </a:solidFill>
                <a:latin typeface="微软雅黑 Light" panose="020B0502040204020203" charset="-122"/>
                <a:ea typeface="微软雅黑 Light" panose="020B0502040204020203" charset="-122"/>
              </a:rPr>
              <a:t>uni-app</a:t>
            </a:r>
            <a:r>
              <a:rPr lang="zh-CN" altLang="en-US" sz="2400" b="1" dirty="0">
                <a:solidFill>
                  <a:srgbClr val="000000"/>
                </a:solidFill>
                <a:latin typeface="微软雅黑 Light" panose="020B0502040204020203" charset="-122"/>
                <a:ea typeface="微软雅黑 Light" panose="020B0502040204020203" charset="-122"/>
              </a:rPr>
              <a:t>中的</a:t>
            </a:r>
            <a:r>
              <a:rPr lang="en-US" altLang="zh-CN" sz="2400" b="1" dirty="0">
                <a:solidFill>
                  <a:srgbClr val="000000"/>
                </a:solidFill>
                <a:latin typeface="微软雅黑 Light" panose="020B0502040204020203" charset="-122"/>
                <a:ea typeface="微软雅黑 Light" panose="020B0502040204020203" charset="-122"/>
              </a:rPr>
              <a:t>uni-collapse</a:t>
            </a:r>
            <a:r>
              <a:rPr lang="zh-CN" altLang="en-US" sz="2400" b="1" dirty="0">
                <a:solidFill>
                  <a:srgbClr val="000000"/>
                </a:solidFill>
                <a:latin typeface="微软雅黑 Light" panose="020B0502040204020203" charset="-122"/>
                <a:ea typeface="微软雅黑 Light" panose="020B0502040204020203" charset="-122"/>
              </a:rPr>
              <a:t>组件实现折叠回复，将帖子和回复通过发布者</a:t>
            </a:r>
            <a:r>
              <a:rPr lang="en-US" altLang="zh-CN" sz="2400" b="1" dirty="0">
                <a:solidFill>
                  <a:srgbClr val="000000"/>
                </a:solidFill>
                <a:latin typeface="微软雅黑 Light" panose="020B0502040204020203" charset="-122"/>
                <a:ea typeface="微软雅黑 Light" panose="020B0502040204020203" charset="-122"/>
              </a:rPr>
              <a:t>id</a:t>
            </a:r>
            <a:r>
              <a:rPr lang="zh-CN" altLang="en-US" sz="2400" b="1" dirty="0">
                <a:solidFill>
                  <a:srgbClr val="000000"/>
                </a:solidFill>
                <a:latin typeface="微软雅黑 Light" panose="020B0502040204020203" charset="-122"/>
                <a:ea typeface="微软雅黑 Light" panose="020B0502040204020203" charset="-122"/>
              </a:rPr>
              <a:t>筛选并分类</a:t>
            </a:r>
            <a:endParaRPr kumimoji="0" lang="zh-CN" altLang="en-US" sz="2400" b="1"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mn-cs"/>
            </a:endParaRPr>
          </a:p>
        </p:txBody>
      </p:sp>
      <p:pic>
        <p:nvPicPr>
          <p:cNvPr id="4" name="图片 3"/>
          <p:cNvPicPr>
            <a:picLocks noChangeAspect="1"/>
          </p:cNvPicPr>
          <p:nvPr/>
        </p:nvPicPr>
        <p:blipFill>
          <a:blip r:embed="rId4"/>
          <a:stretch>
            <a:fillRect/>
          </a:stretch>
        </p:blipFill>
        <p:spPr>
          <a:xfrm>
            <a:off x="7967345" y="243205"/>
            <a:ext cx="3613150" cy="6372225"/>
          </a:xfrm>
          <a:prstGeom prst="rect">
            <a:avLst/>
          </a:prstGeom>
        </p:spPr>
      </p:pic>
    </p:spTree>
    <p:extLst>
      <p:ext uri="{BB962C8B-B14F-4D97-AF65-F5344CB8AC3E}">
        <p14:creationId xmlns:p14="http://schemas.microsoft.com/office/powerpoint/2010/main" val="150251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775"/>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zh-CN" altLang="en-US" sz="3200" dirty="0">
                <a:solidFill>
                  <a:srgbClr val="000000"/>
                </a:solidFill>
                <a:latin typeface="微软雅黑 Light"/>
                <a:ea typeface="微软雅黑 Light"/>
                <a:cs typeface="+mn-ea"/>
                <a:sym typeface="+mn-lt"/>
              </a:rPr>
              <a:t>成员答辩</a:t>
            </a: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a:t>
            </a:r>
            <a:r>
              <a:rPr lang="zh-CN" altLang="en-US" sz="3200" dirty="0">
                <a:solidFill>
                  <a:srgbClr val="000000"/>
                </a:solidFill>
                <a:latin typeface="微软雅黑 Light"/>
                <a:ea typeface="微软雅黑 Light"/>
                <a:cs typeface="+mn-ea"/>
                <a:sym typeface="+mn-lt"/>
              </a:rPr>
              <a:t>张世纪</a:t>
            </a: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694606" y="1709402"/>
            <a:ext cx="5256584" cy="1692771"/>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微软雅黑 Light"/>
                <a:ea typeface="微软雅黑 Light"/>
              </a:rPr>
              <a:t>主要工作</a:t>
            </a:r>
            <a:r>
              <a:rPr lang="zh-CN" altLang="en-US" sz="2400" dirty="0">
                <a:solidFill>
                  <a:srgbClr val="000000"/>
                </a:solidFill>
                <a:latin typeface="微软雅黑 Light"/>
                <a:ea typeface="微软雅黑 Light"/>
              </a:rPr>
              <a:t>：</a:t>
            </a:r>
            <a:endParaRPr lang="en-US" altLang="zh-CN" sz="2400" dirty="0">
              <a:solidFill>
                <a:srgbClr val="000000"/>
              </a:solidFill>
              <a:latin typeface="微软雅黑 Light"/>
              <a:ea typeface="微软雅黑 Light"/>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000" dirty="0">
                <a:solidFill>
                  <a:srgbClr val="000000"/>
                </a:solidFill>
                <a:latin typeface="微软雅黑 Light"/>
                <a:ea typeface="微软雅黑 Light"/>
              </a:rPr>
              <a:t>1. </a:t>
            </a:r>
            <a:r>
              <a:rPr lang="zh-CN" altLang="en-US" sz="2000" dirty="0">
                <a:solidFill>
                  <a:srgbClr val="000000"/>
                </a:solidFill>
                <a:latin typeface="微软雅黑 Light"/>
                <a:ea typeface="微软雅黑 Light"/>
              </a:rPr>
              <a:t>活动广场、活动管理、个人主页等页面的前端设计和功能实现</a:t>
            </a:r>
            <a:endParaRPr lang="en-US" altLang="zh-CN" sz="2000" dirty="0">
              <a:solidFill>
                <a:srgbClr val="000000"/>
              </a:solidFill>
              <a:latin typeface="微软雅黑 Light"/>
              <a:ea typeface="微软雅黑 Light"/>
            </a:endParaRPr>
          </a:p>
          <a:p>
            <a:pPr>
              <a:defRPr/>
            </a:pPr>
            <a:r>
              <a:rPr kumimoji="0" lang="en-US" altLang="zh-CN" sz="2000" b="0" i="0" u="none" strike="noStrike" kern="1200" cap="none" spc="0" normalizeH="0" baseline="0" noProof="0" dirty="0">
                <a:ln>
                  <a:noFill/>
                </a:ln>
                <a:solidFill>
                  <a:srgbClr val="000000"/>
                </a:solidFill>
                <a:effectLst/>
                <a:uLnTx/>
                <a:uFillTx/>
                <a:ea typeface="微软雅黑 Light"/>
                <a:cs typeface="+mn-cs"/>
              </a:rPr>
              <a:t>2.</a:t>
            </a:r>
            <a:r>
              <a:rPr kumimoji="0" lang="zh-CN" altLang="en-US" sz="2000" b="0" i="0" u="none" strike="noStrike" kern="1200" cap="none" spc="0" normalizeH="0" baseline="0" noProof="0" dirty="0">
                <a:ln>
                  <a:noFill/>
                </a:ln>
                <a:solidFill>
                  <a:srgbClr val="000000"/>
                </a:solidFill>
                <a:effectLst/>
                <a:uLnTx/>
                <a:uFillTx/>
                <a:ea typeface="微软雅黑 Light"/>
                <a:cs typeface="+mn-cs"/>
              </a:rPr>
              <a:t>移动端</a:t>
            </a:r>
            <a:r>
              <a:rPr lang="zh-CN" altLang="en-US" sz="2000" dirty="0">
                <a:solidFill>
                  <a:srgbClr val="000000"/>
                </a:solidFill>
                <a:ea typeface="微软雅黑 Light"/>
              </a:rPr>
              <a:t>功能测试、用户界面（</a:t>
            </a:r>
            <a:r>
              <a:rPr lang="en-US" altLang="zh-CN" sz="2000" dirty="0">
                <a:solidFill>
                  <a:srgbClr val="000000"/>
                </a:solidFill>
                <a:ea typeface="微软雅黑 Light"/>
              </a:rPr>
              <a:t>UI</a:t>
            </a:r>
            <a:r>
              <a:rPr lang="zh-CN" altLang="en-US" sz="2000" dirty="0">
                <a:solidFill>
                  <a:srgbClr val="000000"/>
                </a:solidFill>
                <a:ea typeface="微软雅黑 Light"/>
              </a:rPr>
              <a:t>）测试、代码安全性和可用性测试</a:t>
            </a:r>
            <a:endParaRPr lang="zh-CN" altLang="en-US" sz="2000" b="1" i="0" dirty="0">
              <a:solidFill>
                <a:srgbClr val="444444"/>
              </a:solidFill>
              <a:effectLst/>
              <a:highlight>
                <a:srgbClr val="F6F6F6"/>
              </a:highlight>
              <a:latin typeface="-apple-system"/>
            </a:endParaRPr>
          </a:p>
        </p:txBody>
      </p:sp>
      <p:sp>
        <p:nvSpPr>
          <p:cNvPr id="2" name="文本框 1">
            <a:extLst>
              <a:ext uri="{FF2B5EF4-FFF2-40B4-BE49-F238E27FC236}">
                <a16:creationId xmlns:a16="http://schemas.microsoft.com/office/drawing/2014/main" id="{B51B394C-260D-3FA0-5B71-65B9F87875C8}"/>
              </a:ext>
            </a:extLst>
          </p:cNvPr>
          <p:cNvSpPr txBox="1"/>
          <p:nvPr/>
        </p:nvSpPr>
        <p:spPr>
          <a:xfrm>
            <a:off x="622598" y="3653579"/>
            <a:ext cx="5112568" cy="769441"/>
          </a:xfrm>
          <a:prstGeom prst="rect">
            <a:avLst/>
          </a:prstGeom>
          <a:noFill/>
        </p:spPr>
        <p:txBody>
          <a:bodyPr wrap="square" rtlCol="0">
            <a:spAutoFit/>
          </a:bodyPr>
          <a:lstStyle/>
          <a:p>
            <a:r>
              <a:rPr lang="zh-CN" altLang="en-US" sz="2400" b="1" dirty="0">
                <a:latin typeface="+mn-ea"/>
              </a:rPr>
              <a:t>技术栈</a:t>
            </a:r>
            <a:r>
              <a:rPr lang="en-US" altLang="zh-CN" sz="2400" b="1" dirty="0">
                <a:latin typeface="+mn-ea"/>
              </a:rPr>
              <a:t>:</a:t>
            </a:r>
          </a:p>
          <a:p>
            <a:r>
              <a:rPr lang="en-US" altLang="zh-CN" sz="2000" dirty="0">
                <a:latin typeface="+mn-ea"/>
              </a:rPr>
              <a:t>HTML</a:t>
            </a:r>
            <a:r>
              <a:rPr lang="zh-CN" altLang="en-US" sz="2000" dirty="0">
                <a:latin typeface="+mn-ea"/>
              </a:rPr>
              <a:t>、</a:t>
            </a:r>
            <a:r>
              <a:rPr lang="en-US" altLang="zh-CN" sz="2000" dirty="0">
                <a:latin typeface="+mn-ea"/>
              </a:rPr>
              <a:t>CSS</a:t>
            </a:r>
            <a:r>
              <a:rPr lang="zh-CN" altLang="en-US" sz="2000" dirty="0">
                <a:latin typeface="+mn-ea"/>
              </a:rPr>
              <a:t>、</a:t>
            </a:r>
            <a:r>
              <a:rPr lang="en-US" altLang="zh-CN" sz="2000" dirty="0">
                <a:latin typeface="+mn-ea"/>
              </a:rPr>
              <a:t>JavaScript</a:t>
            </a:r>
            <a:r>
              <a:rPr lang="zh-CN" altLang="en-US" sz="2000" dirty="0">
                <a:latin typeface="+mn-ea"/>
              </a:rPr>
              <a:t>、</a:t>
            </a:r>
            <a:r>
              <a:rPr lang="en-US" altLang="zh-CN" sz="2000" dirty="0">
                <a:latin typeface="+mn-ea"/>
              </a:rPr>
              <a:t>VUE</a:t>
            </a:r>
            <a:r>
              <a:rPr lang="zh-CN" altLang="en-US" sz="2000" dirty="0">
                <a:latin typeface="+mn-ea"/>
              </a:rPr>
              <a:t>、</a:t>
            </a:r>
            <a:r>
              <a:rPr lang="en-US" altLang="zh-CN" sz="2000" dirty="0">
                <a:latin typeface="+mn-ea"/>
              </a:rPr>
              <a:t>Uni-app</a:t>
            </a:r>
          </a:p>
        </p:txBody>
      </p:sp>
      <p:pic>
        <p:nvPicPr>
          <p:cNvPr id="3" name="图片 2">
            <a:extLst>
              <a:ext uri="{FF2B5EF4-FFF2-40B4-BE49-F238E27FC236}">
                <a16:creationId xmlns:a16="http://schemas.microsoft.com/office/drawing/2014/main" id="{83F9D212-5428-8470-AE4F-100595A6D3F1}"/>
              </a:ext>
            </a:extLst>
          </p:cNvPr>
          <p:cNvPicPr>
            <a:picLocks noChangeAspect="1"/>
          </p:cNvPicPr>
          <p:nvPr/>
        </p:nvPicPr>
        <p:blipFill>
          <a:blip r:embed="rId4"/>
          <a:stretch>
            <a:fillRect/>
          </a:stretch>
        </p:blipFill>
        <p:spPr>
          <a:xfrm>
            <a:off x="9335566" y="4572147"/>
            <a:ext cx="2808312" cy="1575704"/>
          </a:xfrm>
          <a:prstGeom prst="rect">
            <a:avLst/>
          </a:prstGeom>
        </p:spPr>
      </p:pic>
      <p:pic>
        <p:nvPicPr>
          <p:cNvPr id="1026" name="Picture 2">
            <a:extLst>
              <a:ext uri="{FF2B5EF4-FFF2-40B4-BE49-F238E27FC236}">
                <a16:creationId xmlns:a16="http://schemas.microsoft.com/office/drawing/2014/main" id="{59F0C0F7-9D4E-3386-ED97-24540225E5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0345" y="4576380"/>
            <a:ext cx="2808312" cy="158214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2056BDDF-AFEB-EAA8-3C52-F3ED08327C34}"/>
              </a:ext>
            </a:extLst>
          </p:cNvPr>
          <p:cNvPicPr>
            <a:picLocks noChangeAspect="1"/>
          </p:cNvPicPr>
          <p:nvPr/>
        </p:nvPicPr>
        <p:blipFill>
          <a:blip r:embed="rId6"/>
          <a:stretch>
            <a:fillRect/>
          </a:stretch>
        </p:blipFill>
        <p:spPr>
          <a:xfrm>
            <a:off x="6174480" y="958405"/>
            <a:ext cx="5688632" cy="3011803"/>
          </a:xfrm>
          <a:prstGeom prst="rect">
            <a:avLst/>
          </a:prstGeom>
        </p:spPr>
      </p:pic>
      <p:sp>
        <p:nvSpPr>
          <p:cNvPr id="7" name="文本框 6">
            <a:extLst>
              <a:ext uri="{FF2B5EF4-FFF2-40B4-BE49-F238E27FC236}">
                <a16:creationId xmlns:a16="http://schemas.microsoft.com/office/drawing/2014/main" id="{A03D0EF8-8389-DC88-C556-159AF7D948A0}"/>
              </a:ext>
            </a:extLst>
          </p:cNvPr>
          <p:cNvSpPr txBox="1"/>
          <p:nvPr/>
        </p:nvSpPr>
        <p:spPr>
          <a:xfrm>
            <a:off x="622598" y="4674426"/>
            <a:ext cx="5112568" cy="769441"/>
          </a:xfrm>
          <a:prstGeom prst="rect">
            <a:avLst/>
          </a:prstGeom>
          <a:noFill/>
        </p:spPr>
        <p:txBody>
          <a:bodyPr wrap="square" rtlCol="0">
            <a:spAutoFit/>
          </a:bodyPr>
          <a:lstStyle/>
          <a:p>
            <a:r>
              <a:rPr lang="zh-CN" altLang="en-US" sz="2400" b="1" dirty="0">
                <a:latin typeface="+mn-ea"/>
              </a:rPr>
              <a:t>开发软件</a:t>
            </a:r>
            <a:r>
              <a:rPr lang="en-US" altLang="zh-CN" sz="2400" b="1" dirty="0">
                <a:latin typeface="+mn-ea"/>
              </a:rPr>
              <a:t>:</a:t>
            </a:r>
          </a:p>
          <a:p>
            <a:r>
              <a:rPr lang="en-US" altLang="zh-CN" sz="2000" dirty="0" err="1">
                <a:latin typeface="+mn-ea"/>
              </a:rPr>
              <a:t>Hbuilder</a:t>
            </a:r>
            <a:r>
              <a:rPr lang="en-US" altLang="zh-CN" sz="2000" dirty="0">
                <a:latin typeface="+mn-ea"/>
              </a:rPr>
              <a:t> X</a:t>
            </a:r>
          </a:p>
        </p:txBody>
      </p:sp>
      <p:pic>
        <p:nvPicPr>
          <p:cNvPr id="9" name="图片 8">
            <a:extLst>
              <a:ext uri="{FF2B5EF4-FFF2-40B4-BE49-F238E27FC236}">
                <a16:creationId xmlns:a16="http://schemas.microsoft.com/office/drawing/2014/main" id="{4363D8AA-7039-0327-F064-4DDADD8C2A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1953" y="4568925"/>
            <a:ext cx="2629111" cy="1582147"/>
          </a:xfrm>
          <a:prstGeom prst="rect">
            <a:avLst/>
          </a:prstGeom>
        </p:spPr>
      </p:pic>
    </p:spTree>
    <p:extLst>
      <p:ext uri="{BB962C8B-B14F-4D97-AF65-F5344CB8AC3E}">
        <p14:creationId xmlns:p14="http://schemas.microsoft.com/office/powerpoint/2010/main" val="342472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775"/>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移动端</a:t>
            </a:r>
            <a:r>
              <a:rPr kumimoji="0" lang="en-US" altLang="zh-CN"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a:t>
            </a: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活动广场</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550590" y="1481510"/>
            <a:ext cx="7056784" cy="2062103"/>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微软雅黑 Light"/>
                <a:ea typeface="微软雅黑 Light"/>
              </a:rPr>
              <a:t>主要难点</a:t>
            </a:r>
            <a:r>
              <a:rPr lang="zh-CN" altLang="en-US" sz="2400" dirty="0">
                <a:solidFill>
                  <a:srgbClr val="000000"/>
                </a:solidFill>
                <a:latin typeface="微软雅黑 Light"/>
                <a:ea typeface="微软雅黑 Light"/>
              </a:rPr>
              <a:t>：</a:t>
            </a:r>
            <a:endPar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000" b="1" dirty="0">
                <a:latin typeface="+mn-ea"/>
              </a:rPr>
              <a:t>1.</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页面需要支持用户根据多个条件（如活动分类、状态、人数等）动态过滤活动</a:t>
            </a: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000" b="1" dirty="0">
                <a:latin typeface="+mn-ea"/>
              </a:rPr>
              <a:t>2.</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用户输入的搜索框内容需要与其它过滤条件一起进行组合查询</a:t>
            </a:r>
          </a:p>
          <a:p>
            <a:pPr marL="0" marR="0" lvl="0" indent="0" algn="l" defTabSz="967618"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
        <p:nvSpPr>
          <p:cNvPr id="2" name="文本框 1">
            <a:extLst>
              <a:ext uri="{FF2B5EF4-FFF2-40B4-BE49-F238E27FC236}">
                <a16:creationId xmlns:a16="http://schemas.microsoft.com/office/drawing/2014/main" id="{B51B394C-260D-3FA0-5B71-65B9F87875C8}"/>
              </a:ext>
            </a:extLst>
          </p:cNvPr>
          <p:cNvSpPr txBox="1"/>
          <p:nvPr/>
        </p:nvSpPr>
        <p:spPr>
          <a:xfrm>
            <a:off x="549796" y="3485252"/>
            <a:ext cx="7056784" cy="2000548"/>
          </a:xfrm>
          <a:prstGeom prst="rect">
            <a:avLst/>
          </a:prstGeom>
          <a:noFill/>
        </p:spPr>
        <p:txBody>
          <a:bodyPr wrap="square" rtlCol="0">
            <a:spAutoFit/>
          </a:bodyPr>
          <a:lstStyle/>
          <a:p>
            <a:r>
              <a:rPr lang="zh-CN" altLang="en-US" sz="2400" b="1" dirty="0">
                <a:latin typeface="+mn-ea"/>
              </a:rPr>
              <a:t>解决办法：</a:t>
            </a:r>
            <a:endParaRPr lang="en-US" altLang="zh-CN" sz="2400" b="1" dirty="0">
              <a:latin typeface="+mn-ea"/>
            </a:endParaRPr>
          </a:p>
          <a:p>
            <a:r>
              <a:rPr lang="en-US" altLang="zh-CN" sz="2000" b="1" dirty="0">
                <a:latin typeface="+mn-ea"/>
              </a:rPr>
              <a:t>1.</a:t>
            </a:r>
            <a:r>
              <a:rPr lang="zh-CN" altLang="en-US" sz="2000" dirty="0">
                <a:latin typeface="+mn-ea"/>
              </a:rPr>
              <a:t>使用 </a:t>
            </a:r>
            <a:r>
              <a:rPr lang="en-US" altLang="zh-CN" sz="2000" dirty="0">
                <a:latin typeface="+mn-ea"/>
              </a:rPr>
              <a:t>Vue.js </a:t>
            </a:r>
            <a:r>
              <a:rPr lang="zh-CN" altLang="en-US" sz="2000" dirty="0">
                <a:latin typeface="+mn-ea"/>
              </a:rPr>
              <a:t>的数据响应式特性，通过 </a:t>
            </a:r>
            <a:r>
              <a:rPr lang="en-US" altLang="zh-CN" sz="2000" dirty="0">
                <a:latin typeface="+mn-ea"/>
              </a:rPr>
              <a:t>v-model </a:t>
            </a:r>
            <a:r>
              <a:rPr lang="zh-CN" altLang="en-US" sz="2000" dirty="0">
                <a:latin typeface="+mn-ea"/>
              </a:rPr>
              <a:t>绑定输入框的内容和选择的分类、状态、人数。所有这些条件都保存在 </a:t>
            </a:r>
            <a:r>
              <a:rPr lang="en-US" altLang="zh-CN" sz="2000" dirty="0">
                <a:latin typeface="+mn-ea"/>
              </a:rPr>
              <a:t>data </a:t>
            </a:r>
            <a:r>
              <a:rPr lang="zh-CN" altLang="en-US" sz="2000" dirty="0">
                <a:latin typeface="+mn-ea"/>
              </a:rPr>
              <a:t>对象中</a:t>
            </a:r>
          </a:p>
          <a:p>
            <a:r>
              <a:rPr lang="en-US" altLang="zh-CN" sz="2000" b="1" dirty="0">
                <a:latin typeface="+mn-ea"/>
              </a:rPr>
              <a:t>2.</a:t>
            </a:r>
            <a:r>
              <a:rPr lang="zh-CN" altLang="en-US" sz="2000" dirty="0">
                <a:latin typeface="+mn-ea"/>
              </a:rPr>
              <a:t> 在方法中动态构建请求的 </a:t>
            </a:r>
            <a:r>
              <a:rPr lang="en-US" altLang="zh-CN" sz="2000" dirty="0">
                <a:latin typeface="+mn-ea"/>
              </a:rPr>
              <a:t>URL </a:t>
            </a:r>
            <a:r>
              <a:rPr lang="zh-CN" altLang="en-US" sz="2000" dirty="0">
                <a:latin typeface="+mn-ea"/>
              </a:rPr>
              <a:t>参数，并在每次过滤条件或搜索框内容变化时调用此方法重新获得活动数据</a:t>
            </a:r>
          </a:p>
        </p:txBody>
      </p:sp>
      <p:pic>
        <p:nvPicPr>
          <p:cNvPr id="5" name="图片 4">
            <a:extLst>
              <a:ext uri="{FF2B5EF4-FFF2-40B4-BE49-F238E27FC236}">
                <a16:creationId xmlns:a16="http://schemas.microsoft.com/office/drawing/2014/main" id="{117CC1B7-34BF-F238-A670-9C3189484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574" y="412700"/>
            <a:ext cx="3126783" cy="6446888"/>
          </a:xfrm>
          <a:prstGeom prst="rect">
            <a:avLst/>
          </a:prstGeom>
        </p:spPr>
      </p:pic>
      <p:sp>
        <p:nvSpPr>
          <p:cNvPr id="6" name="文本框 5">
            <a:extLst>
              <a:ext uri="{FF2B5EF4-FFF2-40B4-BE49-F238E27FC236}">
                <a16:creationId xmlns:a16="http://schemas.microsoft.com/office/drawing/2014/main" id="{64E97F90-FDF2-1EA5-7D50-36F10A5ABD38}"/>
              </a:ext>
            </a:extLst>
          </p:cNvPr>
          <p:cNvSpPr txBox="1"/>
          <p:nvPr/>
        </p:nvSpPr>
        <p:spPr>
          <a:xfrm>
            <a:off x="6095206" y="442184"/>
            <a:ext cx="184731" cy="338554"/>
          </a:xfrm>
          <a:prstGeom prst="rect">
            <a:avLst/>
          </a:prstGeom>
          <a:noFill/>
        </p:spPr>
        <p:txBody>
          <a:bodyPr wrap="none" rtlCol="0">
            <a:spAutoFit/>
          </a:bodyPr>
          <a:lstStyle/>
          <a:p>
            <a:endParaRPr lang="zh-CN" altLang="en-US" sz="1600" i="1" dirty="0"/>
          </a:p>
        </p:txBody>
      </p:sp>
    </p:spTree>
    <p:extLst>
      <p:ext uri="{BB962C8B-B14F-4D97-AF65-F5344CB8AC3E}">
        <p14:creationId xmlns:p14="http://schemas.microsoft.com/office/powerpoint/2010/main" val="255966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775"/>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移动端</a:t>
            </a:r>
            <a:r>
              <a:rPr kumimoji="0" lang="en-US" altLang="zh-CN"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a:t>
            </a: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活动管理</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550590" y="1481510"/>
            <a:ext cx="6984776" cy="1754326"/>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微软雅黑 Light"/>
                <a:ea typeface="微软雅黑 Light"/>
              </a:rPr>
              <a:t>主要难点</a:t>
            </a:r>
            <a:r>
              <a:rPr lang="zh-CN" altLang="en-US" sz="2400" dirty="0">
                <a:solidFill>
                  <a:srgbClr val="000000"/>
                </a:solidFill>
                <a:latin typeface="微软雅黑 Light"/>
                <a:ea typeface="微软雅黑 Light"/>
              </a:rPr>
              <a:t>：</a:t>
            </a:r>
            <a:endPar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000" b="1" dirty="0">
                <a:latin typeface="+mn-ea"/>
              </a:rPr>
              <a:t>1.</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从不同的 </a:t>
            </a:r>
            <a:r>
              <a:rPr kumimoji="0" lang="en-US" altLang="zh-CN" sz="2000" b="0" i="0" u="none" strike="noStrike" kern="1200" cap="none" spc="0" normalizeH="0" baseline="0" noProof="0" dirty="0">
                <a:ln>
                  <a:noFill/>
                </a:ln>
                <a:solidFill>
                  <a:srgbClr val="000000"/>
                </a:solidFill>
                <a:effectLst/>
                <a:uLnTx/>
                <a:uFillTx/>
                <a:latin typeface="微软雅黑 Light"/>
                <a:ea typeface="微软雅黑 Light"/>
                <a:cs typeface="+mn-cs"/>
              </a:rPr>
              <a:t>API </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中获取活动数据，包括用户发布的活动、用户参与的活动及已完成的活动。</a:t>
            </a:r>
            <a:endParaRPr kumimoji="0" lang="en-US" altLang="zh-CN" sz="20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000" b="1" dirty="0">
                <a:latin typeface="+mn-ea"/>
              </a:rPr>
              <a:t>2.</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根据活动数量动态显示部分或全部活动管理不同状态下显示的数据。</a:t>
            </a:r>
          </a:p>
        </p:txBody>
      </p:sp>
      <p:sp>
        <p:nvSpPr>
          <p:cNvPr id="2" name="文本框 1">
            <a:extLst>
              <a:ext uri="{FF2B5EF4-FFF2-40B4-BE49-F238E27FC236}">
                <a16:creationId xmlns:a16="http://schemas.microsoft.com/office/drawing/2014/main" id="{B51B394C-260D-3FA0-5B71-65B9F87875C8}"/>
              </a:ext>
            </a:extLst>
          </p:cNvPr>
          <p:cNvSpPr txBox="1"/>
          <p:nvPr/>
        </p:nvSpPr>
        <p:spPr>
          <a:xfrm>
            <a:off x="549796" y="3485252"/>
            <a:ext cx="6984776" cy="1384995"/>
          </a:xfrm>
          <a:prstGeom prst="rect">
            <a:avLst/>
          </a:prstGeom>
          <a:noFill/>
        </p:spPr>
        <p:txBody>
          <a:bodyPr wrap="square" rtlCol="0">
            <a:spAutoFit/>
          </a:bodyPr>
          <a:lstStyle/>
          <a:p>
            <a:r>
              <a:rPr lang="zh-CN" altLang="en-US" sz="2400" b="1" dirty="0">
                <a:latin typeface="+mn-ea"/>
              </a:rPr>
              <a:t>解决办法：</a:t>
            </a:r>
            <a:endParaRPr lang="en-US" altLang="zh-CN" sz="2400" b="1" dirty="0">
              <a:latin typeface="+mn-ea"/>
            </a:endParaRPr>
          </a:p>
          <a:p>
            <a:r>
              <a:rPr lang="en-US" altLang="zh-CN" sz="2000" b="1" dirty="0">
                <a:latin typeface="+mn-ea"/>
              </a:rPr>
              <a:t>1.</a:t>
            </a:r>
            <a:r>
              <a:rPr lang="zh-CN" altLang="en-US" sz="2000" dirty="0">
                <a:latin typeface="+mn-ea"/>
              </a:rPr>
              <a:t>在方法中，通过调用</a:t>
            </a:r>
            <a:r>
              <a:rPr lang="en-US" altLang="zh-CN" sz="2000" dirty="0" err="1">
                <a:latin typeface="+mn-ea"/>
              </a:rPr>
              <a:t>Promise.all</a:t>
            </a:r>
            <a:r>
              <a:rPr lang="en-US" altLang="zh-CN" sz="2000" dirty="0">
                <a:latin typeface="+mn-ea"/>
              </a:rPr>
              <a:t>() </a:t>
            </a:r>
            <a:r>
              <a:rPr lang="zh-CN" altLang="en-US" sz="2000" dirty="0">
                <a:latin typeface="+mn-ea"/>
              </a:rPr>
              <a:t>来并行处理多个网络请求，减少总的请求时间。</a:t>
            </a:r>
          </a:p>
          <a:p>
            <a:r>
              <a:rPr lang="en-US" altLang="zh-CN" sz="2000" b="1" dirty="0">
                <a:latin typeface="+mn-ea"/>
              </a:rPr>
              <a:t>2.</a:t>
            </a:r>
            <a:r>
              <a:rPr lang="zh-CN" altLang="en-US" sz="2000" dirty="0">
                <a:latin typeface="+mn-ea"/>
              </a:rPr>
              <a:t>使用计算属性 </a:t>
            </a:r>
            <a:r>
              <a:rPr lang="en-US" altLang="zh-CN" sz="2000" dirty="0">
                <a:latin typeface="+mn-ea"/>
              </a:rPr>
              <a:t>(computed) </a:t>
            </a:r>
            <a:r>
              <a:rPr lang="zh-CN" altLang="en-US" sz="2000" dirty="0">
                <a:latin typeface="+mn-ea"/>
              </a:rPr>
              <a:t>来动态返回要显示的活动列表。</a:t>
            </a:r>
          </a:p>
        </p:txBody>
      </p:sp>
      <p:sp>
        <p:nvSpPr>
          <p:cNvPr id="6" name="文本框 5">
            <a:extLst>
              <a:ext uri="{FF2B5EF4-FFF2-40B4-BE49-F238E27FC236}">
                <a16:creationId xmlns:a16="http://schemas.microsoft.com/office/drawing/2014/main" id="{64E97F90-FDF2-1EA5-7D50-36F10A5ABD38}"/>
              </a:ext>
            </a:extLst>
          </p:cNvPr>
          <p:cNvSpPr txBox="1"/>
          <p:nvPr/>
        </p:nvSpPr>
        <p:spPr>
          <a:xfrm>
            <a:off x="6095206" y="442184"/>
            <a:ext cx="184731" cy="338554"/>
          </a:xfrm>
          <a:prstGeom prst="rect">
            <a:avLst/>
          </a:prstGeom>
          <a:noFill/>
        </p:spPr>
        <p:txBody>
          <a:bodyPr wrap="none" rtlCol="0">
            <a:spAutoFit/>
          </a:bodyPr>
          <a:lstStyle/>
          <a:p>
            <a:endParaRPr lang="zh-CN" altLang="en-US" sz="1600" i="1" dirty="0"/>
          </a:p>
        </p:txBody>
      </p:sp>
      <p:pic>
        <p:nvPicPr>
          <p:cNvPr id="4" name="图片 3">
            <a:extLst>
              <a:ext uri="{FF2B5EF4-FFF2-40B4-BE49-F238E27FC236}">
                <a16:creationId xmlns:a16="http://schemas.microsoft.com/office/drawing/2014/main" id="{9AC99CCB-5099-7E89-DE4F-B290E9413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628" y="442184"/>
            <a:ext cx="3120162" cy="6398413"/>
          </a:xfrm>
          <a:prstGeom prst="rect">
            <a:avLst/>
          </a:prstGeom>
        </p:spPr>
      </p:pic>
    </p:spTree>
    <p:extLst>
      <p:ext uri="{BB962C8B-B14F-4D97-AF65-F5344CB8AC3E}">
        <p14:creationId xmlns:p14="http://schemas.microsoft.com/office/powerpoint/2010/main" val="17660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775"/>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移动端</a:t>
            </a:r>
            <a:r>
              <a:rPr kumimoji="0" lang="en-US" altLang="zh-CN"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a:t>
            </a: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个人主页</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550590" y="1481510"/>
            <a:ext cx="6984776" cy="1692771"/>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微软雅黑 Light"/>
                <a:ea typeface="微软雅黑 Light"/>
              </a:rPr>
              <a:t>主要难点</a:t>
            </a:r>
            <a:r>
              <a:rPr lang="zh-CN" altLang="en-US" sz="2400" dirty="0">
                <a:solidFill>
                  <a:srgbClr val="000000"/>
                </a:solidFill>
                <a:latin typeface="微软雅黑 Light"/>
                <a:ea typeface="微软雅黑 Light"/>
              </a:rPr>
              <a:t>：</a:t>
            </a:r>
            <a:endPar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000" b="1" dirty="0">
                <a:solidFill>
                  <a:srgbClr val="000000"/>
                </a:solidFill>
                <a:latin typeface="微软雅黑 Light"/>
                <a:ea typeface="微软雅黑 Light"/>
              </a:rPr>
              <a:t>1</a:t>
            </a:r>
            <a:r>
              <a:rPr kumimoji="0" lang="en-US" altLang="zh-CN" sz="2000" b="1" i="0" u="none" strike="noStrike" kern="1200" cap="none" spc="0" normalizeH="0" baseline="0" noProof="0" dirty="0">
                <a:ln>
                  <a:noFill/>
                </a:ln>
                <a:solidFill>
                  <a:srgbClr val="000000"/>
                </a:solidFill>
                <a:effectLst/>
                <a:uLnTx/>
                <a:uFillTx/>
                <a:latin typeface="微软雅黑 Light"/>
                <a:ea typeface="微软雅黑 Light"/>
                <a:cs typeface="+mn-cs"/>
              </a:rPr>
              <a:t>.</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用户信息需要在界面上动态切换可编辑状态，需要合理管理每个字段的编辑状态。</a:t>
            </a:r>
          </a:p>
          <a:p>
            <a:pPr marL="0" marR="0" lvl="0" indent="0" algn="l" defTabSz="967618"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Light"/>
                <a:ea typeface="微软雅黑 Light"/>
                <a:cs typeface="+mn-cs"/>
              </a:rPr>
              <a:t>2.</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修改密码涉及多个输入字段，需要验证用户输入的原密码和新密码的一致性。</a:t>
            </a:r>
          </a:p>
        </p:txBody>
      </p:sp>
      <p:sp>
        <p:nvSpPr>
          <p:cNvPr id="2" name="文本框 1">
            <a:extLst>
              <a:ext uri="{FF2B5EF4-FFF2-40B4-BE49-F238E27FC236}">
                <a16:creationId xmlns:a16="http://schemas.microsoft.com/office/drawing/2014/main" id="{B51B394C-260D-3FA0-5B71-65B9F87875C8}"/>
              </a:ext>
            </a:extLst>
          </p:cNvPr>
          <p:cNvSpPr txBox="1"/>
          <p:nvPr/>
        </p:nvSpPr>
        <p:spPr>
          <a:xfrm>
            <a:off x="549796" y="3485252"/>
            <a:ext cx="6984776" cy="1692771"/>
          </a:xfrm>
          <a:prstGeom prst="rect">
            <a:avLst/>
          </a:prstGeom>
          <a:noFill/>
        </p:spPr>
        <p:txBody>
          <a:bodyPr wrap="square" rtlCol="0">
            <a:spAutoFit/>
          </a:bodyPr>
          <a:lstStyle/>
          <a:p>
            <a:r>
              <a:rPr lang="zh-CN" altLang="en-US" sz="2400" b="1" dirty="0">
                <a:latin typeface="+mn-ea"/>
              </a:rPr>
              <a:t>解决办法：</a:t>
            </a:r>
            <a:endParaRPr lang="en-US" altLang="zh-CN" sz="2400" b="1" dirty="0">
              <a:latin typeface="+mn-ea"/>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000" b="1" dirty="0">
                <a:solidFill>
                  <a:srgbClr val="000000"/>
                </a:solidFill>
                <a:latin typeface="微软雅黑 Light"/>
                <a:ea typeface="微软雅黑 Light"/>
              </a:rPr>
              <a:t>1</a:t>
            </a:r>
            <a:r>
              <a:rPr kumimoji="0" lang="en-US" altLang="zh-CN" sz="2000" b="1" i="0" u="none" strike="noStrike" kern="1200" cap="none" spc="0" normalizeH="0" baseline="0" noProof="0" dirty="0">
                <a:ln>
                  <a:noFill/>
                </a:ln>
                <a:solidFill>
                  <a:srgbClr val="000000"/>
                </a:solidFill>
                <a:effectLst/>
                <a:uLnTx/>
                <a:uFillTx/>
                <a:latin typeface="微软雅黑 Light"/>
                <a:ea typeface="微软雅黑 Light"/>
                <a:cs typeface="+mn-cs"/>
              </a:rPr>
              <a:t>.</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在按钮上动态修改文字内容，根据字段的状态给用户提供操作反馈（例如“修改”或“保存”）。</a:t>
            </a:r>
          </a:p>
          <a:p>
            <a:pPr marL="0" marR="0" lvl="0" indent="0" algn="l" defTabSz="967618"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Light"/>
                <a:ea typeface="微软雅黑 Light"/>
                <a:cs typeface="+mn-cs"/>
              </a:rPr>
              <a:t>2.</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使用 </a:t>
            </a:r>
            <a:r>
              <a:rPr kumimoji="0" lang="en-US" altLang="zh-CN" sz="2000" b="0" i="0" u="none" strike="noStrike" kern="1200" cap="none" spc="0" normalizeH="0" baseline="0" noProof="0" dirty="0">
                <a:ln>
                  <a:noFill/>
                </a:ln>
                <a:solidFill>
                  <a:srgbClr val="000000"/>
                </a:solidFill>
                <a:effectLst/>
                <a:uLnTx/>
                <a:uFillTx/>
                <a:latin typeface="微软雅黑 Light"/>
                <a:ea typeface="微软雅黑 Light"/>
                <a:cs typeface="+mn-cs"/>
              </a:rPr>
              <a:t>Vue.js </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的双向数据绑定（</a:t>
            </a:r>
            <a:r>
              <a:rPr kumimoji="0" lang="en-US" altLang="zh-CN" sz="2000" b="0" i="0" u="none" strike="noStrike" kern="1200" cap="none" spc="0" normalizeH="0" baseline="0" noProof="0" dirty="0">
                <a:ln>
                  <a:noFill/>
                </a:ln>
                <a:solidFill>
                  <a:srgbClr val="000000"/>
                </a:solidFill>
                <a:effectLst/>
                <a:uLnTx/>
                <a:uFillTx/>
                <a:latin typeface="微软雅黑 Light"/>
                <a:ea typeface="微软雅黑 Light"/>
                <a:cs typeface="+mn-cs"/>
              </a:rPr>
              <a:t>v-model</a:t>
            </a:r>
            <a:r>
              <a:rPr kumimoji="0" lang="zh-CN" altLang="en-US" sz="2000" b="0" i="0" u="none" strike="noStrike" kern="1200" cap="none" spc="0" normalizeH="0" baseline="0" noProof="0" dirty="0">
                <a:ln>
                  <a:noFill/>
                </a:ln>
                <a:solidFill>
                  <a:srgbClr val="000000"/>
                </a:solidFill>
                <a:effectLst/>
                <a:uLnTx/>
                <a:uFillTx/>
                <a:latin typeface="微软雅黑 Light"/>
                <a:ea typeface="微软雅黑 Light"/>
                <a:cs typeface="+mn-cs"/>
              </a:rPr>
              <a:t>）确保实时获取用户输入，保证数据的准确性。</a:t>
            </a:r>
          </a:p>
        </p:txBody>
      </p:sp>
      <p:sp>
        <p:nvSpPr>
          <p:cNvPr id="6" name="文本框 5">
            <a:extLst>
              <a:ext uri="{FF2B5EF4-FFF2-40B4-BE49-F238E27FC236}">
                <a16:creationId xmlns:a16="http://schemas.microsoft.com/office/drawing/2014/main" id="{64E97F90-FDF2-1EA5-7D50-36F10A5ABD38}"/>
              </a:ext>
            </a:extLst>
          </p:cNvPr>
          <p:cNvSpPr txBox="1"/>
          <p:nvPr/>
        </p:nvSpPr>
        <p:spPr>
          <a:xfrm>
            <a:off x="6095206" y="442184"/>
            <a:ext cx="184731" cy="338554"/>
          </a:xfrm>
          <a:prstGeom prst="rect">
            <a:avLst/>
          </a:prstGeom>
          <a:noFill/>
        </p:spPr>
        <p:txBody>
          <a:bodyPr wrap="none" rtlCol="0">
            <a:spAutoFit/>
          </a:bodyPr>
          <a:lstStyle/>
          <a:p>
            <a:endParaRPr lang="zh-CN" altLang="en-US" sz="1600" i="1" dirty="0"/>
          </a:p>
        </p:txBody>
      </p:sp>
      <p:pic>
        <p:nvPicPr>
          <p:cNvPr id="5" name="图片 4">
            <a:extLst>
              <a:ext uri="{FF2B5EF4-FFF2-40B4-BE49-F238E27FC236}">
                <a16:creationId xmlns:a16="http://schemas.microsoft.com/office/drawing/2014/main" id="{00941145-250D-DCD2-B6CC-FEBDFCD5D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437" y="488500"/>
            <a:ext cx="3103448" cy="6314196"/>
          </a:xfrm>
          <a:prstGeom prst="rect">
            <a:avLst/>
          </a:prstGeom>
        </p:spPr>
      </p:pic>
    </p:spTree>
    <p:extLst>
      <p:ext uri="{BB962C8B-B14F-4D97-AF65-F5344CB8AC3E}">
        <p14:creationId xmlns:p14="http://schemas.microsoft.com/office/powerpoint/2010/main" val="21600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396150" y="488350"/>
            <a:ext cx="3746760" cy="584775"/>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移动端</a:t>
            </a:r>
            <a:r>
              <a:rPr kumimoji="0" lang="en-US" altLang="zh-CN"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a:t>
            </a: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测试</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550590" y="1481510"/>
            <a:ext cx="7056784" cy="1692771"/>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微软雅黑 Light"/>
                <a:ea typeface="微软雅黑 Light"/>
              </a:rPr>
              <a:t>遇到的</a:t>
            </a:r>
            <a:r>
              <a:rPr lang="en-US" altLang="zh-CN" sz="2400" b="1" dirty="0">
                <a:solidFill>
                  <a:srgbClr val="000000"/>
                </a:solidFill>
                <a:latin typeface="微软雅黑 Light"/>
                <a:ea typeface="微软雅黑 Light"/>
              </a:rPr>
              <a:t>bug</a:t>
            </a:r>
            <a:r>
              <a:rPr lang="zh-CN" altLang="en-US" sz="2400" dirty="0">
                <a:solidFill>
                  <a:srgbClr val="000000"/>
                </a:solidFill>
                <a:latin typeface="微软雅黑 Light"/>
                <a:ea typeface="微软雅黑 Light"/>
              </a:rPr>
              <a:t>：</a:t>
            </a:r>
            <a:endPar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000" b="1" dirty="0">
                <a:latin typeface="+mn-ea"/>
              </a:rPr>
              <a:t>1.</a:t>
            </a:r>
            <a:r>
              <a:rPr lang="zh-CN" altLang="en-US" sz="2000" dirty="0">
                <a:latin typeface="+mn-ea"/>
              </a:rPr>
              <a:t>用户在修改字段或信息更新后，点击保存时，更新信息未能及时反映在 </a:t>
            </a:r>
            <a:r>
              <a:rPr lang="en-US" altLang="zh-CN" sz="2000" dirty="0">
                <a:latin typeface="+mn-ea"/>
              </a:rPr>
              <a:t>UI </a:t>
            </a:r>
            <a:r>
              <a:rPr lang="zh-CN" altLang="en-US" sz="2000" dirty="0">
                <a:latin typeface="+mn-ea"/>
              </a:rPr>
              <a:t>界面上。</a:t>
            </a:r>
            <a:endParaRPr lang="en-US" altLang="zh-CN" sz="2000" dirty="0">
              <a:latin typeface="+mn-ea"/>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000" b="1" dirty="0">
                <a:latin typeface="+mn-ea"/>
              </a:rPr>
              <a:t>2.</a:t>
            </a:r>
            <a:r>
              <a:rPr lang="zh-CN" altLang="en-US" sz="2000" dirty="0">
                <a:latin typeface="+mn-ea"/>
              </a:rPr>
              <a:t>如果请求的接口返回</a:t>
            </a:r>
            <a:r>
              <a:rPr lang="en-US" altLang="zh-CN" sz="2000" dirty="0">
                <a:latin typeface="+mn-ea"/>
              </a:rPr>
              <a:t>400</a:t>
            </a:r>
            <a:r>
              <a:rPr lang="zh-CN" altLang="en-US" sz="2000" dirty="0">
                <a:latin typeface="+mn-ea"/>
              </a:rPr>
              <a:t>或</a:t>
            </a:r>
            <a:r>
              <a:rPr lang="en-US" altLang="zh-CN" sz="2000" dirty="0">
                <a:latin typeface="+mn-ea"/>
              </a:rPr>
              <a:t>500</a:t>
            </a:r>
            <a:r>
              <a:rPr lang="zh-CN" altLang="en-US" sz="2000" dirty="0">
                <a:latin typeface="+mn-ea"/>
              </a:rPr>
              <a:t>系列状态码是，用户看不到提示信息不准确的情况。</a:t>
            </a:r>
          </a:p>
        </p:txBody>
      </p:sp>
      <p:sp>
        <p:nvSpPr>
          <p:cNvPr id="2" name="文本框 1">
            <a:extLst>
              <a:ext uri="{FF2B5EF4-FFF2-40B4-BE49-F238E27FC236}">
                <a16:creationId xmlns:a16="http://schemas.microsoft.com/office/drawing/2014/main" id="{B51B394C-260D-3FA0-5B71-65B9F87875C8}"/>
              </a:ext>
            </a:extLst>
          </p:cNvPr>
          <p:cNvSpPr txBox="1"/>
          <p:nvPr/>
        </p:nvSpPr>
        <p:spPr>
          <a:xfrm>
            <a:off x="549796" y="3485252"/>
            <a:ext cx="7056784" cy="2308324"/>
          </a:xfrm>
          <a:prstGeom prst="rect">
            <a:avLst/>
          </a:prstGeom>
          <a:noFill/>
        </p:spPr>
        <p:txBody>
          <a:bodyPr wrap="square" rtlCol="0">
            <a:spAutoFit/>
          </a:bodyPr>
          <a:lstStyle/>
          <a:p>
            <a:r>
              <a:rPr lang="zh-CN" altLang="en-US" sz="2400" b="1" dirty="0">
                <a:latin typeface="+mn-ea"/>
              </a:rPr>
              <a:t>解决办法：</a:t>
            </a:r>
            <a:endParaRPr lang="en-US" altLang="zh-CN" sz="2400" b="1" dirty="0">
              <a:latin typeface="+mn-ea"/>
            </a:endParaRPr>
          </a:p>
          <a:p>
            <a:r>
              <a:rPr lang="en-US" altLang="zh-CN" sz="2000" b="1" dirty="0">
                <a:latin typeface="+mn-ea"/>
              </a:rPr>
              <a:t>1.</a:t>
            </a:r>
            <a:r>
              <a:rPr lang="zh-CN" altLang="en-US" sz="2000" dirty="0">
                <a:latin typeface="+mn-ea"/>
              </a:rPr>
              <a:t>使用 </a:t>
            </a:r>
            <a:r>
              <a:rPr lang="en-US" altLang="zh-CN" sz="2000" dirty="0">
                <a:latin typeface="+mn-ea"/>
              </a:rPr>
              <a:t>Vue </a:t>
            </a:r>
            <a:r>
              <a:rPr lang="zh-CN" altLang="en-US" sz="2000" dirty="0">
                <a:latin typeface="+mn-ea"/>
              </a:rPr>
              <a:t>的响应式特性，在每次修改时绑定一个刷新方法，确保数据绑定的准确性，通过 </a:t>
            </a:r>
            <a:r>
              <a:rPr lang="en-US" altLang="zh-CN" sz="2000" dirty="0">
                <a:latin typeface="+mn-ea"/>
              </a:rPr>
              <a:t>Vue </a:t>
            </a:r>
            <a:r>
              <a:rPr lang="zh-CN" altLang="en-US" sz="2000" dirty="0">
                <a:latin typeface="+mn-ea"/>
              </a:rPr>
              <a:t>的生命周期或 </a:t>
            </a:r>
            <a:r>
              <a:rPr lang="en-US" altLang="zh-CN" sz="2000" dirty="0">
                <a:latin typeface="+mn-ea"/>
              </a:rPr>
              <a:t>computed </a:t>
            </a:r>
            <a:r>
              <a:rPr lang="zh-CN" altLang="en-US" sz="2000" dirty="0">
                <a:latin typeface="+mn-ea"/>
              </a:rPr>
              <a:t>属性来动态渲染内容。</a:t>
            </a:r>
            <a:endParaRPr lang="en-US" altLang="zh-CN" sz="2000" dirty="0">
              <a:latin typeface="+mn-ea"/>
            </a:endParaRPr>
          </a:p>
          <a:p>
            <a:r>
              <a:rPr lang="en-US" altLang="zh-CN" sz="2000" b="1" dirty="0">
                <a:latin typeface="+mn-ea"/>
              </a:rPr>
              <a:t>2.</a:t>
            </a:r>
            <a:r>
              <a:rPr lang="zh-CN" altLang="en-US" sz="2000" dirty="0">
                <a:latin typeface="+mn-ea"/>
              </a:rPr>
              <a:t>改善错误反馈，将服务器返回的错误信息如“用户不存在”、“邮箱格式错误”等通过 </a:t>
            </a:r>
            <a:r>
              <a:rPr lang="en-US" altLang="zh-CN" sz="2000" dirty="0">
                <a:latin typeface="+mn-ea"/>
              </a:rPr>
              <a:t>toast </a:t>
            </a:r>
            <a:r>
              <a:rPr lang="zh-CN" altLang="en-US" sz="2000" dirty="0">
                <a:latin typeface="+mn-ea"/>
              </a:rPr>
              <a:t>提示给用户，确保信息准确并且友好。</a:t>
            </a:r>
          </a:p>
        </p:txBody>
      </p:sp>
      <p:sp>
        <p:nvSpPr>
          <p:cNvPr id="6" name="文本框 5">
            <a:extLst>
              <a:ext uri="{FF2B5EF4-FFF2-40B4-BE49-F238E27FC236}">
                <a16:creationId xmlns:a16="http://schemas.microsoft.com/office/drawing/2014/main" id="{64E97F90-FDF2-1EA5-7D50-36F10A5ABD38}"/>
              </a:ext>
            </a:extLst>
          </p:cNvPr>
          <p:cNvSpPr txBox="1"/>
          <p:nvPr/>
        </p:nvSpPr>
        <p:spPr>
          <a:xfrm>
            <a:off x="6095206" y="442184"/>
            <a:ext cx="184731" cy="338554"/>
          </a:xfrm>
          <a:prstGeom prst="rect">
            <a:avLst/>
          </a:prstGeom>
          <a:noFill/>
        </p:spPr>
        <p:txBody>
          <a:bodyPr wrap="none" rtlCol="0">
            <a:spAutoFit/>
          </a:bodyPr>
          <a:lstStyle/>
          <a:p>
            <a:endParaRPr lang="zh-CN" altLang="en-US" sz="1600" i="1" dirty="0"/>
          </a:p>
        </p:txBody>
      </p:sp>
      <p:pic>
        <p:nvPicPr>
          <p:cNvPr id="4" name="图片 3">
            <a:extLst>
              <a:ext uri="{FF2B5EF4-FFF2-40B4-BE49-F238E27FC236}">
                <a16:creationId xmlns:a16="http://schemas.microsoft.com/office/drawing/2014/main" id="{E515B4EE-44A0-2118-21FA-71BFB40B484F}"/>
              </a:ext>
            </a:extLst>
          </p:cNvPr>
          <p:cNvPicPr>
            <a:picLocks noChangeAspect="1"/>
          </p:cNvPicPr>
          <p:nvPr/>
        </p:nvPicPr>
        <p:blipFill>
          <a:blip r:embed="rId4"/>
          <a:stretch>
            <a:fillRect/>
          </a:stretch>
        </p:blipFill>
        <p:spPr>
          <a:xfrm>
            <a:off x="8203366" y="947625"/>
            <a:ext cx="3181794" cy="2410161"/>
          </a:xfrm>
          <a:prstGeom prst="rect">
            <a:avLst/>
          </a:prstGeom>
        </p:spPr>
      </p:pic>
      <p:pic>
        <p:nvPicPr>
          <p:cNvPr id="8" name="图片 7">
            <a:extLst>
              <a:ext uri="{FF2B5EF4-FFF2-40B4-BE49-F238E27FC236}">
                <a16:creationId xmlns:a16="http://schemas.microsoft.com/office/drawing/2014/main" id="{EC71F2F5-27CA-424C-4340-AADA34FEA76A}"/>
              </a:ext>
            </a:extLst>
          </p:cNvPr>
          <p:cNvPicPr>
            <a:picLocks noChangeAspect="1"/>
          </p:cNvPicPr>
          <p:nvPr/>
        </p:nvPicPr>
        <p:blipFill>
          <a:blip r:embed="rId5"/>
          <a:stretch>
            <a:fillRect/>
          </a:stretch>
        </p:blipFill>
        <p:spPr>
          <a:xfrm>
            <a:off x="8203366" y="3526678"/>
            <a:ext cx="3181794" cy="2711428"/>
          </a:xfrm>
          <a:prstGeom prst="rect">
            <a:avLst/>
          </a:prstGeom>
        </p:spPr>
      </p:pic>
    </p:spTree>
    <p:extLst>
      <p:ext uri="{BB962C8B-B14F-4D97-AF65-F5344CB8AC3E}">
        <p14:creationId xmlns:p14="http://schemas.microsoft.com/office/powerpoint/2010/main" val="202566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srcRect/>
          <a:stretch>
            <a:fillRect/>
          </a:stretch>
        </p:blipFill>
        <p:spPr>
          <a:xfrm>
            <a:off x="631742" y="1614606"/>
            <a:ext cx="7253930" cy="5243742"/>
          </a:xfrm>
          <a:prstGeom prst="rect">
            <a:avLst/>
          </a:prstGeom>
        </p:spPr>
      </p:pic>
      <p:sp>
        <p:nvSpPr>
          <p:cNvPr id="9" name="文本框 8"/>
          <p:cNvSpPr txBox="1"/>
          <p:nvPr/>
        </p:nvSpPr>
        <p:spPr>
          <a:xfrm rot="5400000">
            <a:off x="8960958" y="268762"/>
            <a:ext cx="3600986" cy="3154299"/>
          </a:xfrm>
          <a:prstGeom prst="rect">
            <a:avLst/>
          </a:prstGeom>
          <a:noFill/>
        </p:spPr>
        <p:txBody>
          <a:bodyPr wrap="square" rtlCol="0">
            <a:spAutoFit/>
            <a:scene3d>
              <a:camera prst="orthographicFront"/>
              <a:lightRig rig="threePt" dir="t"/>
            </a:scene3d>
            <a:sp3d contourW="12700"/>
          </a:bodyPr>
          <a:lstStyle/>
          <a:p>
            <a:pPr defTabSz="457200"/>
            <a:r>
              <a:rPr lang="en-US" altLang="zh-CN" sz="19900">
                <a:solidFill>
                  <a:srgbClr val="EE7E30"/>
                </a:solidFill>
                <a:latin typeface="微软雅黑 Light" panose="020B0502040204020203" charset="-122"/>
                <a:ea typeface="微软雅黑 Light" panose="020B0502040204020203" charset="-122"/>
                <a:cs typeface="+mn-ea"/>
                <a:sym typeface="+mn-lt"/>
              </a:rPr>
              <a:t>3.3</a:t>
            </a:r>
            <a:endParaRPr lang="zh-CN" altLang="en-US" sz="19900" dirty="0">
              <a:solidFill>
                <a:srgbClr val="EE7E30"/>
              </a:solidFill>
              <a:latin typeface="微软雅黑 Light" panose="020B0502040204020203" charset="-122"/>
              <a:ea typeface="微软雅黑 Light" panose="020B0502040204020203" charset="-122"/>
              <a:cs typeface="+mn-ea"/>
              <a:sym typeface="+mn-lt"/>
            </a:endParaRPr>
          </a:p>
        </p:txBody>
      </p:sp>
      <p:grpSp>
        <p:nvGrpSpPr>
          <p:cNvPr id="2" name="组合 1"/>
          <p:cNvGrpSpPr/>
          <p:nvPr/>
        </p:nvGrpSpPr>
        <p:grpSpPr>
          <a:xfrm>
            <a:off x="4637187" y="1576511"/>
            <a:ext cx="7552908" cy="3005411"/>
            <a:chOff x="4637791" y="1575475"/>
            <a:chExt cx="7553891" cy="3005800"/>
          </a:xfrm>
        </p:grpSpPr>
        <p:sp>
          <p:nvSpPr>
            <p:cNvPr id="5" name="文本框 4"/>
            <p:cNvSpPr txBox="1"/>
            <p:nvPr/>
          </p:nvSpPr>
          <p:spPr>
            <a:xfrm>
              <a:off x="4637791" y="1575475"/>
              <a:ext cx="4547705" cy="1569864"/>
            </a:xfrm>
            <a:prstGeom prst="rect">
              <a:avLst/>
            </a:prstGeom>
            <a:noFill/>
          </p:spPr>
          <p:txBody>
            <a:bodyPr wrap="square" rtlCol="0">
              <a:spAutoFit/>
              <a:scene3d>
                <a:camera prst="orthographicFront"/>
                <a:lightRig rig="threePt" dir="t"/>
              </a:scene3d>
              <a:sp3d contourW="12700"/>
            </a:bodyPr>
            <a:lstStyle/>
            <a:p>
              <a:pPr defTabSz="457200"/>
              <a:r>
                <a:rPr lang="en-US" altLang="zh-CN" sz="9600" b="1" dirty="0">
                  <a:solidFill>
                    <a:srgbClr val="000000"/>
                  </a:solidFill>
                  <a:latin typeface="MS UI Gothic" panose="020B0600070205080204" pitchFamily="34" charset="-128"/>
                  <a:ea typeface="MS UI Gothic" panose="020B0600070205080204" pitchFamily="34" charset="-128"/>
                  <a:cs typeface="+mn-ea"/>
                  <a:sym typeface="+mn-lt"/>
                </a:rPr>
                <a:t>Web</a:t>
              </a:r>
              <a:r>
                <a:rPr lang="zh-CN" altLang="en-US" sz="9600" b="1" dirty="0">
                  <a:solidFill>
                    <a:srgbClr val="000000"/>
                  </a:solidFill>
                  <a:latin typeface="MS UI Gothic" panose="020B0600070205080204" pitchFamily="34" charset="-128"/>
                  <a:ea typeface="MS UI Gothic" panose="020B0600070205080204" pitchFamily="34" charset="-128"/>
                  <a:cs typeface="+mn-ea"/>
                  <a:sym typeface="+mn-lt"/>
                </a:rPr>
                <a:t>端</a:t>
              </a:r>
            </a:p>
          </p:txBody>
        </p:sp>
        <p:sp>
          <p:nvSpPr>
            <p:cNvPr id="6" name="文本框 5"/>
            <p:cNvSpPr txBox="1"/>
            <p:nvPr/>
          </p:nvSpPr>
          <p:spPr>
            <a:xfrm>
              <a:off x="8053483" y="3836958"/>
              <a:ext cx="4138199" cy="744317"/>
            </a:xfrm>
            <a:prstGeom prst="rect">
              <a:avLst/>
            </a:prstGeom>
            <a:noFill/>
          </p:spPr>
          <p:txBody>
            <a:bodyPr wrap="square">
              <a:noAutofit/>
              <a:scene3d>
                <a:camera prst="orthographicFront"/>
                <a:lightRig rig="threePt" dir="t"/>
              </a:scene3d>
              <a:sp3d contourW="12700"/>
            </a:bodyPr>
            <a:lstStyle/>
            <a:p>
              <a:pPr algn="ctr" defTabSz="457200">
                <a:defRPr/>
              </a:pPr>
              <a:r>
                <a:rPr lang="en-US" altLang="zh-CN" sz="3200" dirty="0">
                  <a:solidFill>
                    <a:schemeClr val="tx1"/>
                  </a:solidFill>
                  <a:latin typeface="微软雅黑 Light" panose="020B0502040204020203" charset="-122"/>
                  <a:ea typeface="微软雅黑 Light" panose="020B0502040204020203" charset="-122"/>
                  <a:cs typeface="+mn-ea"/>
                  <a:sym typeface="+mn-lt"/>
                </a:rPr>
                <a:t>by</a:t>
              </a:r>
              <a:r>
                <a:rPr lang="zh-CN" altLang="en-US" sz="3200" dirty="0">
                  <a:solidFill>
                    <a:schemeClr val="tx1"/>
                  </a:solidFill>
                  <a:latin typeface="微软雅黑 Light" panose="020B0502040204020203" charset="-122"/>
                  <a:ea typeface="微软雅黑 Light" panose="020B0502040204020203" charset="-122"/>
                  <a:cs typeface="+mn-ea"/>
                  <a:sym typeface="+mn-lt"/>
                </a:rPr>
                <a:t>：</a:t>
              </a:r>
              <a:r>
                <a:rPr lang="zh-CN" altLang="en-US" sz="3200" dirty="0">
                  <a:latin typeface="微软雅黑 Light" panose="020B0502040204020203" charset="-122"/>
                  <a:ea typeface="微软雅黑 Light" panose="020B0502040204020203" charset="-122"/>
                  <a:cs typeface="+mn-ea"/>
                  <a:sym typeface="+mn-lt"/>
                </a:rPr>
                <a:t>叶翔昊</a:t>
              </a:r>
              <a:r>
                <a:rPr lang="en-US" altLang="zh-CN" sz="3200" dirty="0">
                  <a:solidFill>
                    <a:schemeClr val="tx1"/>
                  </a:solidFill>
                  <a:latin typeface="微软雅黑 Light" panose="020B0502040204020203" charset="-122"/>
                  <a:ea typeface="微软雅黑 Light" panose="020B0502040204020203" charset="-122"/>
                  <a:cs typeface="+mn-ea"/>
                  <a:sym typeface="+mn-lt"/>
                </a:rPr>
                <a:t>&amp;</a:t>
              </a:r>
              <a:r>
                <a:rPr lang="zh-CN" altLang="en-US" sz="3200" dirty="0">
                  <a:latin typeface="微软雅黑 Light" panose="020B0502040204020203" charset="-122"/>
                  <a:ea typeface="微软雅黑 Light" panose="020B0502040204020203" charset="-122"/>
                  <a:cs typeface="+mn-ea"/>
                  <a:sym typeface="+mn-lt"/>
                </a:rPr>
                <a:t>魏志航</a:t>
              </a:r>
              <a:endParaRPr lang="zh-CN" altLang="en-US" sz="3200" dirty="0">
                <a:solidFill>
                  <a:schemeClr val="tx1"/>
                </a:solidFill>
                <a:latin typeface="微软雅黑 Light" panose="020B0502040204020203" charset="-122"/>
                <a:ea typeface="微软雅黑 Light" panose="020B0502040204020203" charset="-122"/>
                <a:cs typeface="+mn-ea"/>
                <a:sym typeface="+mn-lt"/>
              </a:endParaRPr>
            </a:p>
          </p:txBody>
        </p:sp>
        <p:cxnSp>
          <p:nvCxnSpPr>
            <p:cNvPr id="7" name="直接连接符 6"/>
            <p:cNvCxnSpPr/>
            <p:nvPr/>
          </p:nvCxnSpPr>
          <p:spPr>
            <a:xfrm>
              <a:off x="4749800" y="3084294"/>
              <a:ext cx="596900"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99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custDataLst>
              <p:tags r:id="rId1"/>
            </p:custDataLst>
          </p:nvPr>
        </p:nvGrpSpPr>
        <p:grpSpPr>
          <a:xfrm>
            <a:off x="1224280" y="1190625"/>
            <a:ext cx="9596120" cy="4851207"/>
            <a:chOff x="1871410" y="2014538"/>
            <a:chExt cx="8453470" cy="3918809"/>
          </a:xfrm>
        </p:grpSpPr>
        <p:grpSp>
          <p:nvGrpSpPr>
            <p:cNvPr id="2" name="组合 1"/>
            <p:cNvGrpSpPr/>
            <p:nvPr/>
          </p:nvGrpSpPr>
          <p:grpSpPr>
            <a:xfrm>
              <a:off x="2860594" y="2673089"/>
              <a:ext cx="6480441" cy="601194"/>
              <a:chOff x="3130591" y="2369417"/>
              <a:chExt cx="5940000" cy="551057"/>
            </a:xfrm>
          </p:grpSpPr>
          <p:cxnSp>
            <p:nvCxnSpPr>
              <p:cNvPr id="3" name="直接连接符 2"/>
              <p:cNvCxnSpPr/>
              <p:nvPr/>
            </p:nvCxnSpPr>
            <p:spPr>
              <a:xfrm>
                <a:off x="3130591" y="2646533"/>
                <a:ext cx="5940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135354"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09118"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082882"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066170"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2369417"/>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352790" y="3769058"/>
              <a:ext cx="7494515" cy="594266"/>
              <a:chOff x="2665136" y="3373987"/>
              <a:chExt cx="6869505" cy="544707"/>
            </a:xfrm>
          </p:grpSpPr>
          <p:grpSp>
            <p:nvGrpSpPr>
              <p:cNvPr id="10" name="组合 9"/>
              <p:cNvGrpSpPr/>
              <p:nvPr/>
            </p:nvGrpSpPr>
            <p:grpSpPr>
              <a:xfrm>
                <a:off x="2665136" y="3373987"/>
                <a:ext cx="936942" cy="544707"/>
                <a:chOff x="2665136" y="3401695"/>
                <a:chExt cx="936942" cy="544707"/>
              </a:xfrm>
            </p:grpSpPr>
            <p:cxnSp>
              <p:nvCxnSpPr>
                <p:cNvPr id="26" name="直接连接符 25"/>
                <p:cNvCxnSpPr/>
                <p:nvPr>
                  <p:custDataLst>
                    <p:tags r:id="rId28"/>
                  </p:custDataLst>
                </p:nvPr>
              </p:nvCxnSpPr>
              <p:spPr>
                <a:xfrm>
                  <a:off x="2665136"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29"/>
                  </p:custDataLst>
                </p:nvPr>
              </p:nvCxnSpPr>
              <p:spPr>
                <a:xfrm>
                  <a:off x="2668629"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30"/>
                  </p:custDataLst>
                </p:nvPr>
              </p:nvCxnSpPr>
              <p:spPr>
                <a:xfrm>
                  <a:off x="3602078"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31"/>
                  </p:custDataLst>
                </p:nvPr>
              </p:nvCxnSpPr>
              <p:spPr>
                <a:xfrm>
                  <a:off x="3135354"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640647" y="3373987"/>
                <a:ext cx="936942" cy="544707"/>
                <a:chOff x="2665136" y="3401695"/>
                <a:chExt cx="936942" cy="544707"/>
              </a:xfrm>
            </p:grpSpPr>
            <p:cxnSp>
              <p:nvCxnSpPr>
                <p:cNvPr id="22" name="直接连接符 21"/>
                <p:cNvCxnSpPr/>
                <p:nvPr>
                  <p:custDataLst>
                    <p:tags r:id="rId24"/>
                  </p:custDataLst>
                </p:nvPr>
              </p:nvCxnSpPr>
              <p:spPr>
                <a:xfrm>
                  <a:off x="2665136"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25"/>
                  </p:custDataLst>
                </p:nvPr>
              </p:nvCxnSpPr>
              <p:spPr>
                <a:xfrm>
                  <a:off x="2668629"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6"/>
                  </p:custDataLst>
                </p:nvPr>
              </p:nvCxnSpPr>
              <p:spPr>
                <a:xfrm>
                  <a:off x="3602078"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27"/>
                  </p:custDataLst>
                </p:nvPr>
              </p:nvCxnSpPr>
              <p:spPr>
                <a:xfrm>
                  <a:off x="3135354"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6614411" y="3373987"/>
                <a:ext cx="936942" cy="544707"/>
                <a:chOff x="2665136" y="3401695"/>
                <a:chExt cx="936942" cy="544707"/>
              </a:xfrm>
            </p:grpSpPr>
            <p:cxnSp>
              <p:nvCxnSpPr>
                <p:cNvPr id="18" name="直接连接符 17"/>
                <p:cNvCxnSpPr/>
                <p:nvPr>
                  <p:custDataLst>
                    <p:tags r:id="rId20"/>
                  </p:custDataLst>
                </p:nvPr>
              </p:nvCxnSpPr>
              <p:spPr>
                <a:xfrm>
                  <a:off x="2665136"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21"/>
                  </p:custDataLst>
                </p:nvPr>
              </p:nvCxnSpPr>
              <p:spPr>
                <a:xfrm>
                  <a:off x="2668629"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22"/>
                  </p:custDataLst>
                </p:nvPr>
              </p:nvCxnSpPr>
              <p:spPr>
                <a:xfrm>
                  <a:off x="3602078"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23"/>
                  </p:custDataLst>
                </p:nvPr>
              </p:nvCxnSpPr>
              <p:spPr>
                <a:xfrm>
                  <a:off x="3135354"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8597699" y="3373987"/>
                <a:ext cx="936942" cy="544707"/>
                <a:chOff x="2665136" y="3401695"/>
                <a:chExt cx="936942" cy="544707"/>
              </a:xfrm>
            </p:grpSpPr>
            <p:cxnSp>
              <p:nvCxnSpPr>
                <p:cNvPr id="14" name="直接连接符 13"/>
                <p:cNvCxnSpPr/>
                <p:nvPr/>
              </p:nvCxnSpPr>
              <p:spPr>
                <a:xfrm>
                  <a:off x="2665136"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68629"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602078"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135354"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 name="组合 29"/>
            <p:cNvGrpSpPr/>
            <p:nvPr/>
          </p:nvGrpSpPr>
          <p:grpSpPr>
            <a:xfrm>
              <a:off x="4679177" y="2014538"/>
              <a:ext cx="2833259" cy="662015"/>
              <a:chOff x="4797512" y="1765786"/>
              <a:chExt cx="2596977" cy="606806"/>
            </a:xfrm>
          </p:grpSpPr>
          <p:sp>
            <p:nvSpPr>
              <p:cNvPr id="31" name="矩形 30"/>
              <p:cNvSpPr/>
              <p:nvPr/>
            </p:nvSpPr>
            <p:spPr>
              <a:xfrm>
                <a:off x="4797512" y="1765786"/>
                <a:ext cx="2596977" cy="606806"/>
              </a:xfrm>
              <a:prstGeom prst="rect">
                <a:avLst/>
              </a:prstGeom>
              <a:solidFill>
                <a:srgbClr val="EE7E30"/>
              </a:solidFill>
              <a:ln w="12700">
                <a:noFill/>
              </a:ln>
            </p:spPr>
            <p:txBody>
              <a:bodyPr lIns="35714" tIns="35714" rIns="35714" bIns="35714" anchor="ctr">
                <a:scene3d>
                  <a:camera prst="orthographicFront"/>
                  <a:lightRig rig="threePt" dir="t"/>
                </a:scene3d>
                <a:sp3d contourW="12700"/>
              </a:bodyP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32" name="文本框 31"/>
              <p:cNvSpPr txBox="1"/>
              <p:nvPr/>
            </p:nvSpPr>
            <p:spPr>
              <a:xfrm>
                <a:off x="5198546" y="1892172"/>
                <a:ext cx="1813379" cy="34087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2400" b="0" kern="0" dirty="0">
                    <a:solidFill>
                      <a:srgbClr val="FFFFFF"/>
                    </a:solidFill>
                    <a:latin typeface="微软雅黑 Light" panose="020B0502040204020203" charset="-122"/>
                    <a:ea typeface="微软雅黑 Light" panose="020B0502040204020203" charset="-122"/>
                    <a:cs typeface="+mn-ea"/>
                    <a:sym typeface="+mn-lt"/>
                  </a:rPr>
                  <a:t>主要工作</a:t>
                </a:r>
              </a:p>
            </p:txBody>
          </p:sp>
        </p:grpSp>
        <p:grpSp>
          <p:nvGrpSpPr>
            <p:cNvPr id="33" name="组合 32"/>
            <p:cNvGrpSpPr/>
            <p:nvPr/>
          </p:nvGrpSpPr>
          <p:grpSpPr>
            <a:xfrm>
              <a:off x="1871410" y="3274283"/>
              <a:ext cx="1978366" cy="496118"/>
              <a:chOff x="2223901" y="2920474"/>
              <a:chExt cx="1813379" cy="454744"/>
            </a:xfrm>
          </p:grpSpPr>
          <p:sp>
            <p:nvSpPr>
              <p:cNvPr id="34" name="矩形 33"/>
              <p:cNvSpPr/>
              <p:nvPr>
                <p:custDataLst>
                  <p:tags r:id="rId18"/>
                </p:custDataLst>
              </p:nvPr>
            </p:nvSpPr>
            <p:spPr>
              <a:xfrm>
                <a:off x="2340060" y="2920474"/>
                <a:ext cx="1590589" cy="454744"/>
              </a:xfrm>
              <a:prstGeom prst="rect">
                <a:avLst/>
              </a:prstGeom>
              <a:solidFill>
                <a:srgbClr val="304A9C"/>
              </a:solidFill>
              <a:ln w="12700">
                <a:noFill/>
              </a:ln>
            </p:spPr>
            <p:txBody>
              <a:bodyPr lIns="35714" tIns="35714" rIns="35714" bIns="35714" anchor="ctr">
                <a:scene3d>
                  <a:camera prst="orthographicFront"/>
                  <a:lightRig rig="threePt" dir="t"/>
                </a:scene3d>
                <a:sp3d contourW="12700"/>
              </a:bodyP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35" name="文本框 34"/>
              <p:cNvSpPr txBox="1"/>
              <p:nvPr>
                <p:custDataLst>
                  <p:tags r:id="rId19"/>
                </p:custDataLst>
              </p:nvPr>
            </p:nvSpPr>
            <p:spPr>
              <a:xfrm>
                <a:off x="2223901" y="2990888"/>
                <a:ext cx="1813379" cy="272702"/>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前端开发</a:t>
                </a:r>
              </a:p>
            </p:txBody>
          </p:sp>
        </p:grpSp>
        <p:grpSp>
          <p:nvGrpSpPr>
            <p:cNvPr id="36" name="组合 35"/>
            <p:cNvGrpSpPr/>
            <p:nvPr/>
          </p:nvGrpSpPr>
          <p:grpSpPr>
            <a:xfrm>
              <a:off x="4029436" y="3274283"/>
              <a:ext cx="1978366" cy="496118"/>
              <a:chOff x="4201957" y="2920474"/>
              <a:chExt cx="1813379" cy="454744"/>
            </a:xfrm>
          </p:grpSpPr>
          <p:sp>
            <p:nvSpPr>
              <p:cNvPr id="37" name="矩形 36"/>
              <p:cNvSpPr/>
              <p:nvPr>
                <p:custDataLst>
                  <p:tags r:id="rId16"/>
                </p:custDataLst>
              </p:nvPr>
            </p:nvSpPr>
            <p:spPr>
              <a:xfrm>
                <a:off x="4313824" y="2920474"/>
                <a:ext cx="1590589" cy="454744"/>
              </a:xfrm>
              <a:prstGeom prst="rect">
                <a:avLst/>
              </a:prstGeom>
              <a:solidFill>
                <a:srgbClr val="EE7E30"/>
              </a:solidFill>
              <a:ln w="12700">
                <a:noFill/>
              </a:ln>
            </p:spPr>
            <p:txBody>
              <a:bodyPr lIns="35714" tIns="35714" rIns="35714" bIns="35714" anchor="ctr">
                <a:scene3d>
                  <a:camera prst="orthographicFront"/>
                  <a:lightRig rig="threePt" dir="t"/>
                </a:scene3d>
                <a:sp3d contourW="12700"/>
              </a:bodyP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38" name="文本框 37"/>
              <p:cNvSpPr txBox="1"/>
              <p:nvPr>
                <p:custDataLst>
                  <p:tags r:id="rId17"/>
                </p:custDataLst>
              </p:nvPr>
            </p:nvSpPr>
            <p:spPr>
              <a:xfrm>
                <a:off x="4201957" y="2990888"/>
                <a:ext cx="1813379" cy="272702"/>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前后端连接</a:t>
                </a:r>
              </a:p>
            </p:txBody>
          </p:sp>
        </p:grpSp>
        <p:grpSp>
          <p:nvGrpSpPr>
            <p:cNvPr id="39" name="组合 38"/>
            <p:cNvGrpSpPr/>
            <p:nvPr/>
          </p:nvGrpSpPr>
          <p:grpSpPr>
            <a:xfrm>
              <a:off x="6183811" y="3274283"/>
              <a:ext cx="1978366" cy="496118"/>
              <a:chOff x="6176666" y="2920474"/>
              <a:chExt cx="1813379" cy="454744"/>
            </a:xfrm>
          </p:grpSpPr>
          <p:sp>
            <p:nvSpPr>
              <p:cNvPr id="40" name="矩形 39"/>
              <p:cNvSpPr/>
              <p:nvPr>
                <p:custDataLst>
                  <p:tags r:id="rId14"/>
                </p:custDataLst>
              </p:nvPr>
            </p:nvSpPr>
            <p:spPr>
              <a:xfrm>
                <a:off x="6287588" y="2920474"/>
                <a:ext cx="1590589" cy="454744"/>
              </a:xfrm>
              <a:prstGeom prst="rect">
                <a:avLst/>
              </a:prstGeom>
              <a:solidFill>
                <a:srgbClr val="304A9C"/>
              </a:solidFill>
              <a:ln w="12700">
                <a:noFill/>
              </a:ln>
            </p:spPr>
            <p:txBody>
              <a:bodyPr lIns="35714" tIns="35714" rIns="35714" bIns="35714" anchor="ctr">
                <a:scene3d>
                  <a:camera prst="orthographicFront"/>
                  <a:lightRig rig="threePt" dir="t"/>
                </a:scene3d>
                <a:sp3d contourW="12700"/>
              </a:bodyP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41" name="文本框 40"/>
              <p:cNvSpPr txBox="1"/>
              <p:nvPr>
                <p:custDataLst>
                  <p:tags r:id="rId15"/>
                </p:custDataLst>
              </p:nvPr>
            </p:nvSpPr>
            <p:spPr>
              <a:xfrm>
                <a:off x="6176666" y="2990888"/>
                <a:ext cx="1813379" cy="272702"/>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网页端</a:t>
                </a:r>
                <a:r>
                  <a:rPr lang="en-US" altLang="zh-CN" sz="1800" b="0" kern="0" dirty="0">
                    <a:solidFill>
                      <a:srgbClr val="FFFFFF"/>
                    </a:solidFill>
                    <a:latin typeface="微软雅黑 Light" panose="020B0502040204020203" charset="-122"/>
                    <a:ea typeface="微软雅黑 Light" panose="020B0502040204020203" charset="-122"/>
                    <a:cs typeface="+mn-ea"/>
                    <a:sym typeface="+mn-lt"/>
                  </a:rPr>
                  <a:t>ui</a:t>
                </a:r>
                <a:r>
                  <a:rPr lang="zh-CN" altLang="en-US" sz="1800" b="0" kern="0" dirty="0">
                    <a:solidFill>
                      <a:srgbClr val="FFFFFF"/>
                    </a:solidFill>
                    <a:latin typeface="微软雅黑 Light" panose="020B0502040204020203" charset="-122"/>
                    <a:ea typeface="微软雅黑 Light" panose="020B0502040204020203" charset="-122"/>
                    <a:cs typeface="+mn-ea"/>
                    <a:sym typeface="+mn-lt"/>
                  </a:rPr>
                  <a:t>设计</a:t>
                </a:r>
              </a:p>
            </p:txBody>
          </p:sp>
        </p:grpSp>
        <p:grpSp>
          <p:nvGrpSpPr>
            <p:cNvPr id="42" name="组合 41"/>
            <p:cNvGrpSpPr/>
            <p:nvPr/>
          </p:nvGrpSpPr>
          <p:grpSpPr>
            <a:xfrm>
              <a:off x="8346514" y="3274283"/>
              <a:ext cx="1978366" cy="496118"/>
              <a:chOff x="8159009" y="2920474"/>
              <a:chExt cx="1813379" cy="454744"/>
            </a:xfrm>
          </p:grpSpPr>
          <p:sp>
            <p:nvSpPr>
              <p:cNvPr id="43" name="矩形 42"/>
              <p:cNvSpPr/>
              <p:nvPr/>
            </p:nvSpPr>
            <p:spPr>
              <a:xfrm>
                <a:off x="8261351" y="2920474"/>
                <a:ext cx="1590589" cy="454744"/>
              </a:xfrm>
              <a:prstGeom prst="rect">
                <a:avLst/>
              </a:prstGeom>
              <a:solidFill>
                <a:srgbClr val="EE7E30"/>
              </a:solidFill>
              <a:ln w="12700">
                <a:noFill/>
              </a:ln>
            </p:spPr>
            <p:txBody>
              <a:bodyPr lIns="35714" tIns="35714" rIns="35714" bIns="35714" anchor="ctr">
                <a:scene3d>
                  <a:camera prst="orthographicFront"/>
                  <a:lightRig rig="threePt" dir="t"/>
                </a:scene3d>
                <a:sp3d contourW="12700"/>
              </a:bodyP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44" name="文本框 43"/>
              <p:cNvSpPr txBox="1"/>
              <p:nvPr/>
            </p:nvSpPr>
            <p:spPr>
              <a:xfrm>
                <a:off x="8159009" y="2990888"/>
                <a:ext cx="1813379" cy="272702"/>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测试</a:t>
                </a:r>
              </a:p>
            </p:txBody>
          </p:sp>
        </p:grpSp>
        <p:grpSp>
          <p:nvGrpSpPr>
            <p:cNvPr id="45" name="组合 44"/>
            <p:cNvGrpSpPr/>
            <p:nvPr/>
          </p:nvGrpSpPr>
          <p:grpSpPr>
            <a:xfrm>
              <a:off x="2136692" y="4368133"/>
              <a:ext cx="450894" cy="1356628"/>
              <a:chOff x="2467060" y="3923102"/>
              <a:chExt cx="413291" cy="1243491"/>
            </a:xfrm>
          </p:grpSpPr>
          <p:sp>
            <p:nvSpPr>
              <p:cNvPr id="46" name="矩形 45"/>
              <p:cNvSpPr/>
              <p:nvPr>
                <p:custDataLst>
                  <p:tags r:id="rId12"/>
                </p:custDataLst>
              </p:nvPr>
            </p:nvSpPr>
            <p:spPr>
              <a:xfrm rot="5400000">
                <a:off x="2046884" y="4343277"/>
                <a:ext cx="1243491" cy="403140"/>
              </a:xfrm>
              <a:prstGeom prst="rect">
                <a:avLst/>
              </a:prstGeom>
              <a:noFill/>
              <a:ln w="12700">
                <a:solidFill>
                  <a:srgbClr val="304A9C"/>
                </a:solidFill>
              </a:ln>
            </p:spPr>
            <p:txBody>
              <a:bodyPr lIns="35714" tIns="35714" rIns="35714" bIns="35714" anchor="ct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47" name="文本框 46"/>
              <p:cNvSpPr txBox="1"/>
              <p:nvPr>
                <p:custDataLst>
                  <p:tags r:id="rId13"/>
                </p:custDataLst>
              </p:nvPr>
            </p:nvSpPr>
            <p:spPr>
              <a:xfrm>
                <a:off x="2477210" y="3990849"/>
                <a:ext cx="403141" cy="1024512"/>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登陆注册页面</a:t>
                </a:r>
              </a:p>
            </p:txBody>
          </p:sp>
        </p:grpSp>
        <p:grpSp>
          <p:nvGrpSpPr>
            <p:cNvPr id="48" name="组合 47"/>
            <p:cNvGrpSpPr/>
            <p:nvPr/>
          </p:nvGrpSpPr>
          <p:grpSpPr>
            <a:xfrm>
              <a:off x="3143639" y="4293193"/>
              <a:ext cx="451250" cy="1431568"/>
              <a:chOff x="3390031" y="3854412"/>
              <a:chExt cx="413618" cy="1312181"/>
            </a:xfrm>
          </p:grpSpPr>
          <p:sp>
            <p:nvSpPr>
              <p:cNvPr id="49" name="矩形 48"/>
              <p:cNvSpPr/>
              <p:nvPr>
                <p:custDataLst>
                  <p:tags r:id="rId10"/>
                </p:custDataLst>
              </p:nvPr>
            </p:nvSpPr>
            <p:spPr>
              <a:xfrm rot="5400000">
                <a:off x="2980333" y="4343277"/>
                <a:ext cx="1243491" cy="403140"/>
              </a:xfrm>
              <a:prstGeom prst="rect">
                <a:avLst/>
              </a:prstGeom>
              <a:noFill/>
              <a:ln w="12700">
                <a:solidFill>
                  <a:srgbClr val="304A9C"/>
                </a:solidFill>
              </a:ln>
            </p:spPr>
            <p:txBody>
              <a:bodyPr lIns="35714" tIns="35714" rIns="35714" bIns="35714" anchor="ct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50" name="文本框 49"/>
              <p:cNvSpPr txBox="1"/>
              <p:nvPr>
                <p:custDataLst>
                  <p:tags r:id="rId11"/>
                </p:custDataLst>
              </p:nvPr>
            </p:nvSpPr>
            <p:spPr>
              <a:xfrm>
                <a:off x="3390031" y="3854412"/>
                <a:ext cx="403409" cy="1255632"/>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个人中</a:t>
                </a:r>
              </a:p>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心</a:t>
                </a:r>
              </a:p>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、留言板</a:t>
                </a:r>
              </a:p>
            </p:txBody>
          </p:sp>
        </p:grpSp>
        <p:grpSp>
          <p:nvGrpSpPr>
            <p:cNvPr id="51" name="组合 50"/>
            <p:cNvGrpSpPr/>
            <p:nvPr/>
          </p:nvGrpSpPr>
          <p:grpSpPr>
            <a:xfrm>
              <a:off x="4290036" y="4368133"/>
              <a:ext cx="440817" cy="1356628"/>
              <a:chOff x="4440824" y="3923102"/>
              <a:chExt cx="404055" cy="1243491"/>
            </a:xfrm>
          </p:grpSpPr>
          <p:sp>
            <p:nvSpPr>
              <p:cNvPr id="52" name="矩形 51"/>
              <p:cNvSpPr/>
              <p:nvPr>
                <p:custDataLst>
                  <p:tags r:id="rId8"/>
                </p:custDataLst>
              </p:nvPr>
            </p:nvSpPr>
            <p:spPr>
              <a:xfrm rot="5400000">
                <a:off x="4020648" y="4343277"/>
                <a:ext cx="1243491" cy="403140"/>
              </a:xfrm>
              <a:prstGeom prst="rect">
                <a:avLst/>
              </a:prstGeom>
              <a:noFill/>
              <a:ln w="12700">
                <a:solidFill>
                  <a:srgbClr val="EE7E30"/>
                </a:solidFill>
              </a:ln>
            </p:spPr>
            <p:txBody>
              <a:bodyPr lIns="35714" tIns="35714" rIns="35714" bIns="35714" anchor="ct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53" name="文本框 52"/>
              <p:cNvSpPr txBox="1"/>
              <p:nvPr>
                <p:custDataLst>
                  <p:tags r:id="rId9"/>
                </p:custDataLst>
              </p:nvPr>
            </p:nvSpPr>
            <p:spPr>
              <a:xfrm>
                <a:off x="4441738" y="3990849"/>
                <a:ext cx="403141" cy="1024512"/>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登陆状态识别</a:t>
                </a:r>
              </a:p>
            </p:txBody>
          </p:sp>
        </p:grpSp>
        <p:grpSp>
          <p:nvGrpSpPr>
            <p:cNvPr id="54" name="组合 53"/>
            <p:cNvGrpSpPr/>
            <p:nvPr/>
          </p:nvGrpSpPr>
          <p:grpSpPr>
            <a:xfrm>
              <a:off x="5308413" y="4293435"/>
              <a:ext cx="444174" cy="1639913"/>
              <a:chOff x="5374273" y="3854633"/>
              <a:chExt cx="407132" cy="1503151"/>
            </a:xfrm>
          </p:grpSpPr>
          <p:sp>
            <p:nvSpPr>
              <p:cNvPr id="55" name="矩形 54"/>
              <p:cNvSpPr/>
              <p:nvPr>
                <p:custDataLst>
                  <p:tags r:id="rId6"/>
                </p:custDataLst>
              </p:nvPr>
            </p:nvSpPr>
            <p:spPr>
              <a:xfrm rot="5400000">
                <a:off x="4954097" y="4343277"/>
                <a:ext cx="1243491" cy="403140"/>
              </a:xfrm>
              <a:prstGeom prst="rect">
                <a:avLst/>
              </a:prstGeom>
              <a:noFill/>
              <a:ln w="12700">
                <a:solidFill>
                  <a:srgbClr val="EE7E30"/>
                </a:solidFill>
              </a:ln>
            </p:spPr>
            <p:txBody>
              <a:bodyPr lIns="35714" tIns="35714" rIns="35714" bIns="35714" anchor="ct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56" name="文本框 55"/>
              <p:cNvSpPr txBox="1"/>
              <p:nvPr>
                <p:custDataLst>
                  <p:tags r:id="rId7"/>
                </p:custDataLst>
              </p:nvPr>
            </p:nvSpPr>
            <p:spPr>
              <a:xfrm>
                <a:off x="5378264" y="3854633"/>
                <a:ext cx="403141" cy="150315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留言板基本功能连接</a:t>
                </a:r>
              </a:p>
            </p:txBody>
          </p:sp>
        </p:grpSp>
        <p:grpSp>
          <p:nvGrpSpPr>
            <p:cNvPr id="57" name="组合 56"/>
            <p:cNvGrpSpPr/>
            <p:nvPr/>
          </p:nvGrpSpPr>
          <p:grpSpPr>
            <a:xfrm>
              <a:off x="6443380" y="4368133"/>
              <a:ext cx="452429" cy="1356628"/>
              <a:chOff x="6414588" y="3923102"/>
              <a:chExt cx="414698" cy="1243491"/>
            </a:xfrm>
          </p:grpSpPr>
          <p:sp>
            <p:nvSpPr>
              <p:cNvPr id="58" name="矩形 57"/>
              <p:cNvSpPr/>
              <p:nvPr>
                <p:custDataLst>
                  <p:tags r:id="rId4"/>
                </p:custDataLst>
              </p:nvPr>
            </p:nvSpPr>
            <p:spPr>
              <a:xfrm rot="5400000">
                <a:off x="5994412" y="4343277"/>
                <a:ext cx="1243491" cy="403140"/>
              </a:xfrm>
              <a:prstGeom prst="rect">
                <a:avLst/>
              </a:prstGeom>
              <a:noFill/>
              <a:ln w="12700">
                <a:solidFill>
                  <a:srgbClr val="304A9C"/>
                </a:solidFill>
              </a:ln>
            </p:spPr>
            <p:txBody>
              <a:bodyPr lIns="35714" tIns="35714" rIns="35714" bIns="35714" anchor="ct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59" name="文本框 58"/>
              <p:cNvSpPr txBox="1"/>
              <p:nvPr>
                <p:custDataLst>
                  <p:tags r:id="rId5"/>
                </p:custDataLst>
              </p:nvPr>
            </p:nvSpPr>
            <p:spPr>
              <a:xfrm>
                <a:off x="6426145" y="4223586"/>
                <a:ext cx="403141" cy="705733"/>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按钮设计</a:t>
                </a:r>
              </a:p>
            </p:txBody>
          </p:sp>
        </p:grpSp>
        <p:grpSp>
          <p:nvGrpSpPr>
            <p:cNvPr id="60" name="组合 59"/>
            <p:cNvGrpSpPr/>
            <p:nvPr/>
          </p:nvGrpSpPr>
          <p:grpSpPr>
            <a:xfrm>
              <a:off x="7461755" y="4368133"/>
              <a:ext cx="439821" cy="1366041"/>
              <a:chOff x="7348035" y="3923102"/>
              <a:chExt cx="403142" cy="1252119"/>
            </a:xfrm>
          </p:grpSpPr>
          <p:sp>
            <p:nvSpPr>
              <p:cNvPr id="61" name="矩形 60"/>
              <p:cNvSpPr/>
              <p:nvPr>
                <p:custDataLst>
                  <p:tags r:id="rId2"/>
                </p:custDataLst>
              </p:nvPr>
            </p:nvSpPr>
            <p:spPr>
              <a:xfrm rot="5400000">
                <a:off x="6927861" y="4343277"/>
                <a:ext cx="1243491" cy="403140"/>
              </a:xfrm>
              <a:prstGeom prst="rect">
                <a:avLst/>
              </a:prstGeom>
              <a:noFill/>
              <a:ln w="12700">
                <a:solidFill>
                  <a:srgbClr val="304A9C"/>
                </a:solidFill>
              </a:ln>
            </p:spPr>
            <p:txBody>
              <a:bodyPr lIns="35714" tIns="35714" rIns="35714" bIns="35714" anchor="ct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62" name="文本框 61"/>
              <p:cNvSpPr txBox="1"/>
              <p:nvPr>
                <p:custDataLst>
                  <p:tags r:id="rId3"/>
                </p:custDataLst>
              </p:nvPr>
            </p:nvSpPr>
            <p:spPr>
              <a:xfrm>
                <a:off x="7348035" y="3990849"/>
                <a:ext cx="403141" cy="1184372"/>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排版</a:t>
                </a:r>
              </a:p>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a:t>
                </a:r>
              </a:p>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框架设计</a:t>
                </a:r>
              </a:p>
            </p:txBody>
          </p:sp>
        </p:grpSp>
        <p:grpSp>
          <p:nvGrpSpPr>
            <p:cNvPr id="63" name="组合 62"/>
            <p:cNvGrpSpPr/>
            <p:nvPr/>
          </p:nvGrpSpPr>
          <p:grpSpPr>
            <a:xfrm>
              <a:off x="8596722" y="4293800"/>
              <a:ext cx="448305" cy="1466021"/>
              <a:chOff x="8388351" y="3854968"/>
              <a:chExt cx="410918" cy="1343761"/>
            </a:xfrm>
          </p:grpSpPr>
          <p:sp>
            <p:nvSpPr>
              <p:cNvPr id="64" name="矩形 63"/>
              <p:cNvSpPr/>
              <p:nvPr/>
            </p:nvSpPr>
            <p:spPr>
              <a:xfrm rot="5400000">
                <a:off x="7968175" y="4343277"/>
                <a:ext cx="1243491" cy="403140"/>
              </a:xfrm>
              <a:prstGeom prst="rect">
                <a:avLst/>
              </a:prstGeom>
              <a:noFill/>
              <a:ln w="12700">
                <a:solidFill>
                  <a:srgbClr val="EE7E30"/>
                </a:solidFill>
              </a:ln>
            </p:spPr>
            <p:txBody>
              <a:bodyPr lIns="35714" tIns="35714" rIns="35714" bIns="35714" anchor="ct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65" name="文本框 64"/>
              <p:cNvSpPr txBox="1"/>
              <p:nvPr/>
            </p:nvSpPr>
            <p:spPr>
              <a:xfrm>
                <a:off x="8396128" y="3854968"/>
                <a:ext cx="403141" cy="134376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留言板</a:t>
                </a:r>
              </a:p>
              <a:p>
                <a:pPr defTabSz="914400">
                  <a:defRPr/>
                </a:pPr>
                <a:r>
                  <a:rPr lang="en-US" altLang="zh-CN" sz="1400" b="0" kern="0" dirty="0">
                    <a:solidFill>
                      <a:srgbClr val="000000"/>
                    </a:solidFill>
                    <a:latin typeface="微软雅黑 Light" panose="020B0502040204020203" charset="-122"/>
                    <a:ea typeface="微软雅黑 Light" panose="020B0502040204020203" charset="-122"/>
                    <a:cs typeface="+mn-ea"/>
                    <a:sym typeface="+mn-lt"/>
                  </a:rPr>
                  <a:t>b</a:t>
                </a:r>
              </a:p>
              <a:p>
                <a:pPr defTabSz="914400">
                  <a:defRPr/>
                </a:pPr>
                <a:r>
                  <a:rPr lang="en-US" altLang="zh-CN" sz="1400" b="0" kern="0" dirty="0">
                    <a:solidFill>
                      <a:srgbClr val="000000"/>
                    </a:solidFill>
                    <a:latin typeface="微软雅黑 Light" panose="020B0502040204020203" charset="-122"/>
                    <a:ea typeface="微软雅黑 Light" panose="020B0502040204020203" charset="-122"/>
                    <a:cs typeface="+mn-ea"/>
                    <a:sym typeface="+mn-lt"/>
                  </a:rPr>
                  <a:t>u</a:t>
                </a:r>
              </a:p>
              <a:p>
                <a:pPr defTabSz="914400">
                  <a:defRPr/>
                </a:pPr>
                <a:r>
                  <a:rPr lang="en-US" altLang="zh-CN" sz="1400" b="0" kern="0" dirty="0">
                    <a:solidFill>
                      <a:srgbClr val="000000"/>
                    </a:solidFill>
                    <a:latin typeface="微软雅黑 Light" panose="020B0502040204020203" charset="-122"/>
                    <a:ea typeface="微软雅黑 Light" panose="020B0502040204020203" charset="-122"/>
                    <a:cs typeface="+mn-ea"/>
                    <a:sym typeface="+mn-lt"/>
                  </a:rPr>
                  <a:t>g</a:t>
                </a:r>
              </a:p>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测试</a:t>
                </a:r>
              </a:p>
            </p:txBody>
          </p:sp>
        </p:grpSp>
        <p:grpSp>
          <p:nvGrpSpPr>
            <p:cNvPr id="66" name="组合 65"/>
            <p:cNvGrpSpPr/>
            <p:nvPr/>
          </p:nvGrpSpPr>
          <p:grpSpPr>
            <a:xfrm>
              <a:off x="9614746" y="4158381"/>
              <a:ext cx="440172" cy="1639913"/>
              <a:chOff x="9321476" y="3730842"/>
              <a:chExt cx="403464" cy="1503151"/>
            </a:xfrm>
          </p:grpSpPr>
          <p:sp>
            <p:nvSpPr>
              <p:cNvPr id="67" name="矩形: 圆角 66"/>
              <p:cNvSpPr/>
              <p:nvPr/>
            </p:nvSpPr>
            <p:spPr>
              <a:xfrm rot="5400000">
                <a:off x="8901624" y="4343277"/>
                <a:ext cx="1243491" cy="403140"/>
              </a:xfrm>
              <a:prstGeom prst="roundRect">
                <a:avLst>
                  <a:gd name="adj" fmla="val 0"/>
                </a:avLst>
              </a:prstGeom>
              <a:noFill/>
              <a:ln w="12700">
                <a:solidFill>
                  <a:srgbClr val="EE7E30"/>
                </a:solidFill>
              </a:ln>
            </p:spPr>
            <p:txBody>
              <a:bodyPr lIns="35714" tIns="35714" rIns="35714" bIns="35714" anchor="ctr"/>
              <a:lstStyle/>
              <a:p>
                <a:pPr defTabSz="457200"/>
                <a:endParaRPr lang="zh-CN" altLang="en-US" sz="2000">
                  <a:solidFill>
                    <a:srgbClr val="000000"/>
                  </a:solidFill>
                  <a:latin typeface="微软雅黑 Light" panose="020B0502040204020203" charset="-122"/>
                  <a:ea typeface="微软雅黑 Light" panose="020B0502040204020203" charset="-122"/>
                  <a:cs typeface="+mn-ea"/>
                  <a:sym typeface="+mn-lt"/>
                </a:endParaRPr>
              </a:p>
            </p:txBody>
          </p:sp>
          <p:sp>
            <p:nvSpPr>
              <p:cNvPr id="68" name="文本框 67"/>
              <p:cNvSpPr txBox="1"/>
              <p:nvPr/>
            </p:nvSpPr>
            <p:spPr>
              <a:xfrm>
                <a:off x="9321476" y="3730842"/>
                <a:ext cx="403141" cy="150315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登录注册</a:t>
                </a:r>
              </a:p>
              <a:p>
                <a:pPr defTabSz="914400">
                  <a:defRPr/>
                </a:pPr>
                <a:r>
                  <a:rPr lang="en-US" altLang="zh-CN" sz="1400" b="0" kern="0" dirty="0">
                    <a:solidFill>
                      <a:srgbClr val="000000"/>
                    </a:solidFill>
                    <a:latin typeface="微软雅黑 Light" panose="020B0502040204020203" charset="-122"/>
                    <a:ea typeface="微软雅黑 Light" panose="020B0502040204020203" charset="-122"/>
                    <a:cs typeface="+mn-ea"/>
                    <a:sym typeface="+mn-lt"/>
                  </a:rPr>
                  <a:t>b</a:t>
                </a:r>
              </a:p>
              <a:p>
                <a:pPr defTabSz="914400">
                  <a:defRPr/>
                </a:pPr>
                <a:r>
                  <a:rPr lang="en-US" altLang="zh-CN" sz="1400" b="0" kern="0" dirty="0">
                    <a:solidFill>
                      <a:srgbClr val="000000"/>
                    </a:solidFill>
                    <a:latin typeface="微软雅黑 Light" panose="020B0502040204020203" charset="-122"/>
                    <a:ea typeface="微软雅黑 Light" panose="020B0502040204020203" charset="-122"/>
                    <a:cs typeface="+mn-ea"/>
                    <a:sym typeface="+mn-lt"/>
                  </a:rPr>
                  <a:t>u</a:t>
                </a:r>
              </a:p>
              <a:p>
                <a:pPr defTabSz="914400">
                  <a:defRPr/>
                </a:pPr>
                <a:r>
                  <a:rPr lang="en-US" altLang="zh-CN" sz="1400" b="0" kern="0" dirty="0">
                    <a:solidFill>
                      <a:srgbClr val="000000"/>
                    </a:solidFill>
                    <a:latin typeface="微软雅黑 Light" panose="020B0502040204020203" charset="-122"/>
                    <a:ea typeface="微软雅黑 Light" panose="020B0502040204020203" charset="-122"/>
                    <a:cs typeface="+mn-ea"/>
                    <a:sym typeface="+mn-lt"/>
                  </a:rPr>
                  <a:t>g</a:t>
                </a:r>
              </a:p>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测试</a:t>
                </a:r>
              </a:p>
            </p:txBody>
          </p:sp>
        </p:grpSp>
      </p:grpSp>
      <p:grpSp>
        <p:nvGrpSpPr>
          <p:cNvPr id="69" name="组合 68"/>
          <p:cNvGrpSpPr/>
          <p:nvPr/>
        </p:nvGrpSpPr>
        <p:grpSpPr>
          <a:xfrm>
            <a:off x="2417271" y="488500"/>
            <a:ext cx="4236663" cy="752985"/>
            <a:chOff x="6082441" y="2560350"/>
            <a:chExt cx="4237215" cy="753083"/>
          </a:xfrm>
        </p:grpSpPr>
        <p:sp>
          <p:nvSpPr>
            <p:cNvPr id="70" name="文本框 69"/>
            <p:cNvSpPr txBox="1"/>
            <p:nvPr/>
          </p:nvSpPr>
          <p:spPr>
            <a:xfrm>
              <a:off x="6082442" y="2560350"/>
              <a:ext cx="3747248" cy="583641"/>
            </a:xfrm>
            <a:prstGeom prst="rect">
              <a:avLst/>
            </a:prstGeom>
            <a:noFill/>
          </p:spPr>
          <p:txBody>
            <a:bodyPr wrap="square" rtlCol="0">
              <a:spAutoFit/>
              <a:scene3d>
                <a:camera prst="orthographicFront"/>
                <a:lightRig rig="threePt" dir="t"/>
              </a:scene3d>
              <a:sp3d contourW="12700"/>
            </a:bodyPr>
            <a:lstStyle/>
            <a:p>
              <a:pPr defTabSz="457200"/>
              <a:r>
                <a:rPr lang="zh-CN" altLang="en-US" sz="3200" dirty="0">
                  <a:solidFill>
                    <a:srgbClr val="000000"/>
                  </a:solidFill>
                  <a:latin typeface="微软雅黑 Light" panose="020B0502040204020203" charset="-122"/>
                  <a:ea typeface="微软雅黑 Light" panose="020B0502040204020203" charset="-122"/>
                  <a:cs typeface="+mn-ea"/>
                  <a:sym typeface="+mn-lt"/>
                </a:rPr>
                <a:t>成员答辩（叶翔昊）</a:t>
              </a:r>
            </a:p>
          </p:txBody>
        </p:sp>
        <p:sp>
          <p:nvSpPr>
            <p:cNvPr id="71" name="文本框 70"/>
            <p:cNvSpPr txBox="1"/>
            <p:nvPr/>
          </p:nvSpPr>
          <p:spPr>
            <a:xfrm>
              <a:off x="6082441" y="3083533"/>
              <a:ext cx="4237215" cy="229900"/>
            </a:xfrm>
            <a:prstGeom prst="rect">
              <a:avLst/>
            </a:prstGeom>
            <a:noFill/>
          </p:spPr>
          <p:txBody>
            <a:bodyPr wrap="square">
              <a:spAutoFit/>
              <a:scene3d>
                <a:camera prst="orthographicFront"/>
                <a:lightRig rig="threePt" dir="t"/>
              </a:scene3d>
              <a:sp3d contourW="12700"/>
            </a:bodyPr>
            <a:lstStyle/>
            <a:p>
              <a:pPr defTabSz="457200">
                <a:defRPr/>
              </a:pPr>
              <a:endParaRPr lang="en-US" altLang="zh-CN" sz="900" dirty="0">
                <a:solidFill>
                  <a:srgbClr val="000000">
                    <a:lumMod val="65000"/>
                    <a:lumOff val="35000"/>
                  </a:srgbClr>
                </a:solidFill>
                <a:latin typeface="微软雅黑 Light" panose="020B0502040204020203" charset="-122"/>
                <a:ea typeface="微软雅黑 Light" panose="020B0502040204020203" charset="-122"/>
                <a:cs typeface="+mn-ea"/>
                <a:sym typeface="+mn-lt"/>
              </a:endParaRPr>
            </a:p>
          </p:txBody>
        </p:sp>
      </p:grpSp>
      <p:pic>
        <p:nvPicPr>
          <p:cNvPr id="72" name="图片 71"/>
          <p:cNvPicPr>
            <a:picLocks noChangeAspect="1"/>
          </p:cNvPicPr>
          <p:nvPr/>
        </p:nvPicPr>
        <p:blipFill rotWithShape="1">
          <a:blip r:embed="rId34" cstate="screen"/>
          <a:srcRect b="-1379"/>
          <a:stretch>
            <a:fillRect/>
          </a:stretch>
        </p:blipFill>
        <p:spPr>
          <a:xfrm flipV="1">
            <a:off x="300520" y="177063"/>
            <a:ext cx="1970373" cy="1660676"/>
          </a:xfrm>
          <a:prstGeom prst="rect">
            <a:avLst/>
          </a:prstGeom>
        </p:spPr>
      </p:pic>
    </p:spTree>
    <p:extLst>
      <p:ext uri="{BB962C8B-B14F-4D97-AF65-F5344CB8AC3E}">
        <p14:creationId xmlns:p14="http://schemas.microsoft.com/office/powerpoint/2010/main" val="118581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2350790" y="346775"/>
            <a:ext cx="3746500" cy="706755"/>
          </a:xfrm>
          <a:prstGeom prst="rect">
            <a:avLst/>
          </a:prstGeom>
          <a:noFill/>
        </p:spPr>
        <p:txBody>
          <a:bodyPr wrap="square" rtlCol="0">
            <a:spAutoFit/>
            <a:scene3d>
              <a:camera prst="orthographicFront"/>
              <a:lightRig rig="threePt" dir="t"/>
            </a:scene3d>
            <a:sp3d contourW="12700"/>
          </a:bodyPr>
          <a:lstStyle/>
          <a:p>
            <a:pPr defTabSz="457200"/>
            <a:r>
              <a:rPr lang="zh-CN" altLang="en-US" sz="4000" dirty="0">
                <a:solidFill>
                  <a:srgbClr val="000000"/>
                </a:solidFill>
                <a:latin typeface="微软雅黑 Light" panose="020B0502040204020203" charset="-122"/>
                <a:ea typeface="微软雅黑 Light" panose="020B0502040204020203" charset="-122"/>
                <a:cs typeface="+mn-ea"/>
                <a:sym typeface="+mn-lt"/>
              </a:rPr>
              <a:t>框架选择</a:t>
            </a:r>
          </a:p>
        </p:txBody>
      </p:sp>
      <p:pic>
        <p:nvPicPr>
          <p:cNvPr id="38" name="图片 37"/>
          <p:cNvPicPr>
            <a:picLocks noChangeAspect="1"/>
          </p:cNvPicPr>
          <p:nvPr/>
        </p:nvPicPr>
        <p:blipFill rotWithShape="1">
          <a:blip r:embed="rId9" cstate="screen"/>
          <a:srcRect b="-1379"/>
          <a:stretch>
            <a:fillRect/>
          </a:stretch>
        </p:blipFill>
        <p:spPr>
          <a:xfrm flipV="1">
            <a:off x="300520" y="177063"/>
            <a:ext cx="1970373" cy="1660676"/>
          </a:xfrm>
          <a:prstGeom prst="rect">
            <a:avLst/>
          </a:prstGeom>
        </p:spPr>
      </p:pic>
      <p:grpSp>
        <p:nvGrpSpPr>
          <p:cNvPr id="7" name="组合 6"/>
          <p:cNvGrpSpPr/>
          <p:nvPr>
            <p:custDataLst>
              <p:tags r:id="rId1"/>
            </p:custDataLst>
          </p:nvPr>
        </p:nvGrpSpPr>
        <p:grpSpPr>
          <a:xfrm>
            <a:off x="1752600" y="1197610"/>
            <a:ext cx="9435465" cy="5113020"/>
            <a:chOff x="692073" y="1559878"/>
            <a:chExt cx="3183670" cy="3463737"/>
          </a:xfrm>
        </p:grpSpPr>
        <p:sp>
          <p:nvSpPr>
            <p:cNvPr id="1493" name="Shape 1493"/>
            <p:cNvSpPr/>
            <p:nvPr>
              <p:custDataLst>
                <p:tags r:id="rId2"/>
              </p:custDataLst>
            </p:nvPr>
          </p:nvSpPr>
          <p:spPr>
            <a:xfrm>
              <a:off x="692073" y="1608487"/>
              <a:ext cx="3183670" cy="3415128"/>
            </a:xfrm>
            <a:prstGeom prst="rect">
              <a:avLst/>
            </a:prstGeom>
            <a:blipFill>
              <a:blip r:embed="rId10"/>
              <a:tile tx="0" ty="0" sx="100000" sy="100000" flip="none" algn="tl"/>
            </a:blipFill>
            <a:ln w="12700">
              <a:solidFill>
                <a:srgbClr val="EE7E30"/>
              </a:solidFill>
            </a:ln>
          </p:spPr>
          <p:txBody>
            <a:bodyPr lIns="35714" tIns="35714" rIns="35714" bIns="35714" anchor="ctr">
              <a:scene3d>
                <a:camera prst="orthographicFront"/>
                <a:lightRig rig="threePt" dir="t"/>
              </a:scene3d>
              <a:sp3d contourW="12700"/>
            </a:bodyPr>
            <a:lstStyle/>
            <a:p>
              <a:pPr algn="ctr" defTabSz="821690">
                <a:lnSpc>
                  <a:spcPct val="110000"/>
                </a:lnSpc>
              </a:pPr>
              <a:endParaRPr sz="1400" spc="-48">
                <a:solidFill>
                  <a:srgbClr val="000000">
                    <a:lumMod val="85000"/>
                    <a:lumOff val="15000"/>
                  </a:srgbClr>
                </a:solidFill>
                <a:latin typeface="微软雅黑 Light" panose="020B0502040204020203" charset="-122"/>
                <a:ea typeface="微软雅黑 Light" panose="020B0502040204020203" charset="-122"/>
                <a:cs typeface="+mn-ea"/>
                <a:sym typeface="+mn-lt"/>
              </a:endParaRPr>
            </a:p>
          </p:txBody>
        </p:sp>
        <p:sp>
          <p:nvSpPr>
            <p:cNvPr id="1501" name="Shape 1501"/>
            <p:cNvSpPr/>
            <p:nvPr>
              <p:custDataLst>
                <p:tags r:id="rId3"/>
              </p:custDataLst>
            </p:nvPr>
          </p:nvSpPr>
          <p:spPr>
            <a:xfrm>
              <a:off x="3179616" y="1559878"/>
              <a:ext cx="285178" cy="529110"/>
            </a:xfrm>
            <a:prstGeom prst="ellipse">
              <a:avLst/>
            </a:prstGeom>
            <a:solidFill>
              <a:srgbClr val="EE7E30"/>
            </a:solidFill>
            <a:ln w="25400">
              <a:noFill/>
            </a:ln>
          </p:spPr>
          <p:txBody>
            <a:bodyPr lIns="35714" tIns="35714" rIns="35714" bIns="35714" anchor="ctr">
              <a:scene3d>
                <a:camera prst="orthographicFront"/>
                <a:lightRig rig="threePt" dir="t"/>
              </a:scene3d>
              <a:sp3d contourW="12700"/>
            </a:bodyPr>
            <a:lstStyle/>
            <a:p>
              <a:pPr algn="ctr" defTabSz="457200"/>
              <a:endParaRPr sz="1600">
                <a:solidFill>
                  <a:srgbClr val="000000"/>
                </a:solidFill>
                <a:latin typeface="微软雅黑 Light" panose="020B0502040204020203" charset="-122"/>
                <a:ea typeface="微软雅黑 Light" panose="020B0502040204020203" charset="-122"/>
                <a:cs typeface="+mn-ea"/>
                <a:sym typeface="+mn-lt"/>
              </a:endParaRPr>
            </a:p>
          </p:txBody>
        </p:sp>
        <p:sp>
          <p:nvSpPr>
            <p:cNvPr id="1507" name="Shape 1507"/>
            <p:cNvSpPr/>
            <p:nvPr>
              <p:custDataLst>
                <p:tags r:id="rId4"/>
              </p:custDataLst>
            </p:nvPr>
          </p:nvSpPr>
          <p:spPr>
            <a:xfrm>
              <a:off x="3204471" y="1674734"/>
              <a:ext cx="204189" cy="318757"/>
            </a:xfrm>
            <a:custGeom>
              <a:avLst/>
              <a:gdLst/>
              <a:ahLst/>
              <a:cxnLst>
                <a:cxn ang="0">
                  <a:pos x="wd2" y="hd2"/>
                </a:cxn>
                <a:cxn ang="5400000">
                  <a:pos x="wd2" y="hd2"/>
                </a:cxn>
                <a:cxn ang="10800000">
                  <a:pos x="wd2" y="hd2"/>
                </a:cxn>
                <a:cxn ang="16200000">
                  <a:pos x="wd2" y="hd2"/>
                </a:cxn>
              </a:cxnLst>
              <a:rect l="0" t="0" r="r" b="b"/>
              <a:pathLst>
                <a:path w="21600" h="21600" extrusionOk="0">
                  <a:moveTo>
                    <a:pt x="17419" y="13500"/>
                  </a:moveTo>
                  <a:cubicBezTo>
                    <a:pt x="16026" y="13500"/>
                    <a:pt x="14632" y="14175"/>
                    <a:pt x="13935" y="15356"/>
                  </a:cubicBezTo>
                  <a:cubicBezTo>
                    <a:pt x="7839" y="12656"/>
                    <a:pt x="7839" y="12656"/>
                    <a:pt x="7839" y="12656"/>
                  </a:cubicBezTo>
                  <a:cubicBezTo>
                    <a:pt x="8187" y="12150"/>
                    <a:pt x="8361" y="11475"/>
                    <a:pt x="8361" y="10800"/>
                  </a:cubicBezTo>
                  <a:cubicBezTo>
                    <a:pt x="8361" y="10125"/>
                    <a:pt x="8187" y="9619"/>
                    <a:pt x="8013" y="9113"/>
                  </a:cubicBezTo>
                  <a:cubicBezTo>
                    <a:pt x="14110" y="6412"/>
                    <a:pt x="14110" y="6412"/>
                    <a:pt x="14110" y="6412"/>
                  </a:cubicBezTo>
                  <a:cubicBezTo>
                    <a:pt x="14806" y="7425"/>
                    <a:pt x="16026" y="8100"/>
                    <a:pt x="17419" y="8100"/>
                  </a:cubicBezTo>
                  <a:cubicBezTo>
                    <a:pt x="19684" y="8100"/>
                    <a:pt x="21600" y="6244"/>
                    <a:pt x="21600" y="4050"/>
                  </a:cubicBezTo>
                  <a:cubicBezTo>
                    <a:pt x="21600" y="1856"/>
                    <a:pt x="19684" y="0"/>
                    <a:pt x="17419" y="0"/>
                  </a:cubicBezTo>
                  <a:cubicBezTo>
                    <a:pt x="15155" y="0"/>
                    <a:pt x="13239" y="1856"/>
                    <a:pt x="13239" y="4050"/>
                  </a:cubicBezTo>
                  <a:cubicBezTo>
                    <a:pt x="13239" y="4388"/>
                    <a:pt x="13239" y="4894"/>
                    <a:pt x="13413" y="5231"/>
                  </a:cubicBezTo>
                  <a:cubicBezTo>
                    <a:pt x="7142" y="7931"/>
                    <a:pt x="7142" y="7931"/>
                    <a:pt x="7142" y="7931"/>
                  </a:cubicBezTo>
                  <a:cubicBezTo>
                    <a:pt x="6445" y="7256"/>
                    <a:pt x="5400" y="6750"/>
                    <a:pt x="4181" y="6750"/>
                  </a:cubicBezTo>
                  <a:cubicBezTo>
                    <a:pt x="1916" y="6750"/>
                    <a:pt x="0" y="8606"/>
                    <a:pt x="0" y="10800"/>
                  </a:cubicBezTo>
                  <a:cubicBezTo>
                    <a:pt x="0" y="12994"/>
                    <a:pt x="1916" y="14850"/>
                    <a:pt x="4181" y="14850"/>
                  </a:cubicBezTo>
                  <a:cubicBezTo>
                    <a:pt x="5226" y="14850"/>
                    <a:pt x="6271" y="14513"/>
                    <a:pt x="6968" y="13838"/>
                  </a:cubicBezTo>
                  <a:cubicBezTo>
                    <a:pt x="13413" y="16538"/>
                    <a:pt x="13413" y="16538"/>
                    <a:pt x="13413" y="16538"/>
                  </a:cubicBezTo>
                  <a:cubicBezTo>
                    <a:pt x="13239" y="16875"/>
                    <a:pt x="13239" y="17213"/>
                    <a:pt x="13239" y="17550"/>
                  </a:cubicBezTo>
                  <a:cubicBezTo>
                    <a:pt x="13239" y="19744"/>
                    <a:pt x="15155" y="21600"/>
                    <a:pt x="17419" y="21600"/>
                  </a:cubicBezTo>
                  <a:cubicBezTo>
                    <a:pt x="19684" y="21600"/>
                    <a:pt x="21600" y="19744"/>
                    <a:pt x="21600" y="17550"/>
                  </a:cubicBezTo>
                  <a:cubicBezTo>
                    <a:pt x="21600" y="15356"/>
                    <a:pt x="19684" y="13500"/>
                    <a:pt x="17419" y="13500"/>
                  </a:cubicBezTo>
                  <a:close/>
                  <a:moveTo>
                    <a:pt x="17419" y="1350"/>
                  </a:moveTo>
                  <a:cubicBezTo>
                    <a:pt x="18987" y="1350"/>
                    <a:pt x="20206" y="2531"/>
                    <a:pt x="20206" y="4050"/>
                  </a:cubicBezTo>
                  <a:cubicBezTo>
                    <a:pt x="20206" y="5569"/>
                    <a:pt x="18987" y="6750"/>
                    <a:pt x="17419" y="6750"/>
                  </a:cubicBezTo>
                  <a:cubicBezTo>
                    <a:pt x="15852" y="6750"/>
                    <a:pt x="14632" y="5569"/>
                    <a:pt x="14632" y="4050"/>
                  </a:cubicBezTo>
                  <a:cubicBezTo>
                    <a:pt x="14632" y="2531"/>
                    <a:pt x="15852" y="1350"/>
                    <a:pt x="17419" y="1350"/>
                  </a:cubicBezTo>
                  <a:close/>
                  <a:moveTo>
                    <a:pt x="4181" y="13500"/>
                  </a:moveTo>
                  <a:cubicBezTo>
                    <a:pt x="2613" y="13500"/>
                    <a:pt x="1394" y="12319"/>
                    <a:pt x="1394" y="10800"/>
                  </a:cubicBezTo>
                  <a:cubicBezTo>
                    <a:pt x="1394" y="9281"/>
                    <a:pt x="2613" y="8100"/>
                    <a:pt x="4181" y="8100"/>
                  </a:cubicBezTo>
                  <a:cubicBezTo>
                    <a:pt x="5748" y="8100"/>
                    <a:pt x="6968" y="9281"/>
                    <a:pt x="6968" y="10800"/>
                  </a:cubicBezTo>
                  <a:cubicBezTo>
                    <a:pt x="6968" y="12319"/>
                    <a:pt x="5748" y="13500"/>
                    <a:pt x="4181" y="13500"/>
                  </a:cubicBezTo>
                  <a:close/>
                  <a:moveTo>
                    <a:pt x="17419" y="20250"/>
                  </a:moveTo>
                  <a:cubicBezTo>
                    <a:pt x="15852" y="20250"/>
                    <a:pt x="14632" y="19069"/>
                    <a:pt x="14632" y="17550"/>
                  </a:cubicBezTo>
                  <a:cubicBezTo>
                    <a:pt x="14632" y="16031"/>
                    <a:pt x="15852" y="14850"/>
                    <a:pt x="17419" y="14850"/>
                  </a:cubicBezTo>
                  <a:cubicBezTo>
                    <a:pt x="18987" y="14850"/>
                    <a:pt x="20206" y="16031"/>
                    <a:pt x="20206" y="17550"/>
                  </a:cubicBezTo>
                  <a:cubicBezTo>
                    <a:pt x="20206" y="19069"/>
                    <a:pt x="18987" y="20250"/>
                    <a:pt x="17419" y="20250"/>
                  </a:cubicBezTo>
                  <a:close/>
                </a:path>
              </a:pathLst>
            </a:custGeom>
            <a:solidFill>
              <a:srgbClr val="FFFFFF"/>
            </a:solidFill>
            <a:ln w="12700">
              <a:miter lim="400000"/>
            </a:ln>
          </p:spPr>
          <p:txBody>
            <a:bodyPr lIns="22857" rIns="22857"/>
            <a:lstStyle/>
            <a:p>
              <a:pPr defTabSz="457200">
                <a:defRPr sz="3200">
                  <a:latin typeface="Helvetica Light"/>
                  <a:ea typeface="Helvetica Light"/>
                  <a:cs typeface="Helvetica Light"/>
                  <a:sym typeface="Helvetica Light"/>
                </a:defRPr>
              </a:pPr>
              <a:endParaRPr sz="1600">
                <a:solidFill>
                  <a:srgbClr val="000000"/>
                </a:solidFill>
                <a:latin typeface="Helvetica Light"/>
                <a:cs typeface="+mn-ea"/>
                <a:sym typeface="+mn-lt"/>
              </a:endParaRPr>
            </a:p>
          </p:txBody>
        </p:sp>
        <p:grpSp>
          <p:nvGrpSpPr>
            <p:cNvPr id="40" name="组合 17"/>
            <p:cNvGrpSpPr/>
            <p:nvPr/>
          </p:nvGrpSpPr>
          <p:grpSpPr bwMode="auto">
            <a:xfrm>
              <a:off x="698062" y="1657655"/>
              <a:ext cx="3106821" cy="3360065"/>
              <a:chOff x="6370865" y="227915"/>
              <a:chExt cx="4700496" cy="3361252"/>
            </a:xfrm>
          </p:grpSpPr>
          <p:sp>
            <p:nvSpPr>
              <p:cNvPr id="41" name="文本框 6"/>
              <p:cNvSpPr txBox="1"/>
              <p:nvPr>
                <p:custDataLst>
                  <p:tags r:id="rId5"/>
                </p:custDataLst>
              </p:nvPr>
            </p:nvSpPr>
            <p:spPr>
              <a:xfrm>
                <a:off x="6370865" y="659528"/>
                <a:ext cx="4700496" cy="2929639"/>
              </a:xfrm>
              <a:prstGeom prst="rect">
                <a:avLst/>
              </a:prstGeom>
              <a:noFill/>
            </p:spPr>
            <p:txBody>
              <a:bodyPr wrap="square">
                <a:no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defRPr/>
                </a:pPr>
                <a:r>
                  <a:rPr sz="2000" dirty="0">
                    <a:solidFill>
                      <a:schemeClr val="tx1"/>
                    </a:solidFill>
                    <a:latin typeface="微软雅黑 Light" panose="020B0502040204020203" charset="-122"/>
                    <a:ea typeface="微软雅黑 Light" panose="020B0502040204020203" charset="-122"/>
                    <a:cs typeface="+mn-ea"/>
                    <a:sym typeface="+mn-lt"/>
                  </a:rPr>
                  <a:t>使用HTML代码编写网页具有许多优点。首先，HTML语法简单易学，并有大量在线资源支持，使新手也能快速上手。作为Web的标准语言，HTML具备广泛兼容性，确保网页在不同平台和设备上都能正常显示。此外，HTML页面容易被搜索引擎索引，提高搜索引擎排名，且其灵活性和可扩展性允许结合CSS和JavaScript实现复杂布局和交互功能。HTML文件轻量级，加载速度快，提升用户体验，且通过使用适当的标签，可以提高网页的可访问性，满足不同能力用户的需求。由于HTML由万维网联盟（W3C）制定标准，确保了网页结构和内容的一致性和可维护性。HTML网页跨平台运行，包括台式机、笔记本、平板电脑和智能手机，且支持文本、图像、视频、音频等多种媒体类型，丰富网页内容。总之，HTML的简单性、标准化、兼容性和灵活性使其成为构建网页和Web应用的基础技术。</a:t>
                </a: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a:p>
                <a:pPr algn="r" defTabSz="914400">
                  <a:defRPr/>
                </a:pPr>
                <a:endParaRPr sz="1600" dirty="0">
                  <a:solidFill>
                    <a:schemeClr val="tx1"/>
                  </a:solidFill>
                  <a:latin typeface="微软雅黑 Light" panose="020B0502040204020203" charset="-122"/>
                  <a:ea typeface="微软雅黑 Light" panose="020B0502040204020203" charset="-122"/>
                  <a:cs typeface="+mn-ea"/>
                  <a:sym typeface="+mn-lt"/>
                </a:endParaRPr>
              </a:p>
            </p:txBody>
          </p:sp>
          <p:sp>
            <p:nvSpPr>
              <p:cNvPr id="42" name="文本框 7"/>
              <p:cNvSpPr txBox="1"/>
              <p:nvPr>
                <p:custDataLst>
                  <p:tags r:id="rId6"/>
                </p:custDataLst>
              </p:nvPr>
            </p:nvSpPr>
            <p:spPr>
              <a:xfrm>
                <a:off x="7136015" y="227915"/>
                <a:ext cx="2945020" cy="270243"/>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defRPr/>
                </a:pPr>
                <a:r>
                  <a:rPr lang="en-US" altLang="zh-CN" sz="2000" b="1" kern="0" dirty="0">
                    <a:solidFill>
                      <a:schemeClr val="tx1"/>
                    </a:solidFill>
                    <a:latin typeface="微软雅黑 Light" panose="020B0502040204020203" charset="-122"/>
                    <a:ea typeface="微软雅黑 Light" panose="020B0502040204020203" charset="-122"/>
                    <a:cs typeface="+mn-ea"/>
                    <a:sym typeface="+mn-lt"/>
                  </a:rPr>
                  <a:t>HTML</a:t>
                </a:r>
              </a:p>
            </p:txBody>
          </p:sp>
        </p:grpSp>
      </p:grpSp>
    </p:spTree>
    <p:extLst>
      <p:ext uri="{BB962C8B-B14F-4D97-AF65-F5344CB8AC3E}">
        <p14:creationId xmlns:p14="http://schemas.microsoft.com/office/powerpoint/2010/main" val="363357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圆角矩形 81"/>
          <p:cNvSpPr/>
          <p:nvPr/>
        </p:nvSpPr>
        <p:spPr>
          <a:xfrm>
            <a:off x="4798695" y="1499870"/>
            <a:ext cx="2159635" cy="648335"/>
          </a:xfrm>
          <a:prstGeom prst="roundRect">
            <a:avLst/>
          </a:prstGeom>
          <a:solidFill>
            <a:schemeClr val="accent2">
              <a:lumMod val="40000"/>
              <a:lumOff val="60000"/>
            </a:schemeClr>
          </a:solidFill>
          <a:ln w="28575" cmpd="dbl">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74" name="组合 73"/>
          <p:cNvGrpSpPr/>
          <p:nvPr/>
        </p:nvGrpSpPr>
        <p:grpSpPr>
          <a:xfrm>
            <a:off x="1270000" y="1557020"/>
            <a:ext cx="9038221" cy="4891835"/>
            <a:chOff x="1871410" y="2152423"/>
            <a:chExt cx="8453690" cy="4307914"/>
          </a:xfrm>
        </p:grpSpPr>
        <p:grpSp>
          <p:nvGrpSpPr>
            <p:cNvPr id="2" name="组合 1"/>
            <p:cNvGrpSpPr/>
            <p:nvPr/>
          </p:nvGrpSpPr>
          <p:grpSpPr>
            <a:xfrm>
              <a:off x="2860594" y="2673089"/>
              <a:ext cx="6480441" cy="601194"/>
              <a:chOff x="3130591" y="2369417"/>
              <a:chExt cx="5940000" cy="551057"/>
            </a:xfrm>
          </p:grpSpPr>
          <p:cxnSp>
            <p:nvCxnSpPr>
              <p:cNvPr id="3" name="直接连接符 2"/>
              <p:cNvCxnSpPr/>
              <p:nvPr/>
            </p:nvCxnSpPr>
            <p:spPr>
              <a:xfrm>
                <a:off x="3130591" y="2646533"/>
                <a:ext cx="5940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135354"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09118"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082882"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066170"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2369417"/>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352790" y="3769058"/>
              <a:ext cx="6985327" cy="1676072"/>
              <a:chOff x="2665136" y="3373987"/>
              <a:chExt cx="6402781" cy="1536295"/>
            </a:xfrm>
          </p:grpSpPr>
          <p:grpSp>
            <p:nvGrpSpPr>
              <p:cNvPr id="10" name="组合 9"/>
              <p:cNvGrpSpPr/>
              <p:nvPr/>
            </p:nvGrpSpPr>
            <p:grpSpPr>
              <a:xfrm>
                <a:off x="2665136" y="3373987"/>
                <a:ext cx="936000" cy="1536295"/>
                <a:chOff x="2665136" y="3401695"/>
                <a:chExt cx="936000" cy="1536295"/>
              </a:xfrm>
            </p:grpSpPr>
            <p:cxnSp>
              <p:nvCxnSpPr>
                <p:cNvPr id="26" name="直接连接符 25"/>
                <p:cNvCxnSpPr/>
                <p:nvPr/>
              </p:nvCxnSpPr>
              <p:spPr>
                <a:xfrm>
                  <a:off x="2665136"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668629"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49" idx="1"/>
                </p:cNvCxnSpPr>
                <p:nvPr/>
              </p:nvCxnSpPr>
              <p:spPr>
                <a:xfrm>
                  <a:off x="3586943" y="3684104"/>
                  <a:ext cx="2911" cy="125388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135354"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25" name="直接连接符 24"/>
              <p:cNvCxnSpPr>
                <a:endCxn id="55" idx="1"/>
              </p:cNvCxnSpPr>
              <p:nvPr/>
            </p:nvCxnSpPr>
            <p:spPr>
              <a:xfrm flipH="1">
                <a:off x="5089909" y="3373987"/>
                <a:ext cx="20956" cy="54428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084629" y="3373987"/>
                <a:ext cx="1164" cy="54602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9066171" y="3373987"/>
                <a:ext cx="1746" cy="54602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5116698" y="2152423"/>
              <a:ext cx="1978367" cy="32433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前端开发</a:t>
              </a:r>
            </a:p>
          </p:txBody>
        </p:sp>
        <p:grpSp>
          <p:nvGrpSpPr>
            <p:cNvPr id="33" name="组合 32"/>
            <p:cNvGrpSpPr/>
            <p:nvPr/>
          </p:nvGrpSpPr>
          <p:grpSpPr>
            <a:xfrm>
              <a:off x="1871410" y="3274283"/>
              <a:ext cx="1978366" cy="496118"/>
              <a:chOff x="2223901" y="2920474"/>
              <a:chExt cx="1813379" cy="454744"/>
            </a:xfrm>
          </p:grpSpPr>
          <p:sp>
            <p:nvSpPr>
              <p:cNvPr id="34" name="矩形 33"/>
              <p:cNvSpPr/>
              <p:nvPr/>
            </p:nvSpPr>
            <p:spPr>
              <a:xfrm>
                <a:off x="2340060" y="2920474"/>
                <a:ext cx="1590589" cy="454744"/>
              </a:xfrm>
              <a:prstGeom prst="rect">
                <a:avLst/>
              </a:prstGeom>
              <a:solidFill>
                <a:schemeClr val="accent2">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35" name="文本框 34"/>
              <p:cNvSpPr txBox="1"/>
              <p:nvPr/>
            </p:nvSpPr>
            <p:spPr>
              <a:xfrm>
                <a:off x="2223901" y="2990888"/>
                <a:ext cx="1813379" cy="272173"/>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600" b="0" kern="0" dirty="0">
                    <a:solidFill>
                      <a:srgbClr val="FFFFFF"/>
                    </a:solidFill>
                    <a:latin typeface="微软雅黑 Light" panose="020B0502040204020203" charset="-122"/>
                    <a:ea typeface="微软雅黑 Light" panose="020B0502040204020203" charset="-122"/>
                    <a:cs typeface="+mn-ea"/>
                    <a:sym typeface="+mn-lt"/>
                  </a:rPr>
                  <a:t>登陆注册页面</a:t>
                </a:r>
              </a:p>
            </p:txBody>
          </p:sp>
        </p:grpSp>
        <p:grpSp>
          <p:nvGrpSpPr>
            <p:cNvPr id="36" name="组合 35"/>
            <p:cNvGrpSpPr/>
            <p:nvPr/>
          </p:nvGrpSpPr>
          <p:grpSpPr>
            <a:xfrm>
              <a:off x="4029436" y="3274283"/>
              <a:ext cx="1978366" cy="496118"/>
              <a:chOff x="4201957" y="2920474"/>
              <a:chExt cx="1813379" cy="454744"/>
            </a:xfrm>
          </p:grpSpPr>
          <p:sp>
            <p:nvSpPr>
              <p:cNvPr id="37" name="矩形 36"/>
              <p:cNvSpPr/>
              <p:nvPr/>
            </p:nvSpPr>
            <p:spPr>
              <a:xfrm>
                <a:off x="4313824" y="2920474"/>
                <a:ext cx="1590589" cy="454744"/>
              </a:xfrm>
              <a:prstGeom prst="rect">
                <a:avLst/>
              </a:prstGeom>
              <a:solidFill>
                <a:schemeClr val="accent3">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38" name="文本框 37"/>
              <p:cNvSpPr txBox="1"/>
              <p:nvPr/>
            </p:nvSpPr>
            <p:spPr>
              <a:xfrm>
                <a:off x="4201957" y="2990888"/>
                <a:ext cx="1813379" cy="29728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kern="0" dirty="0">
                    <a:solidFill>
                      <a:srgbClr val="FFFFFF"/>
                    </a:solidFill>
                    <a:latin typeface="微软雅黑 Light" panose="020B0502040204020203" charset="-122"/>
                    <a:ea typeface="微软雅黑 Light" panose="020B0502040204020203" charset="-122"/>
                    <a:cs typeface="+mn-ea"/>
                    <a:sym typeface="+mn-lt"/>
                  </a:rPr>
                  <a:t>个人中心页面</a:t>
                </a:r>
              </a:p>
            </p:txBody>
          </p:sp>
        </p:grpSp>
        <p:grpSp>
          <p:nvGrpSpPr>
            <p:cNvPr id="39" name="组合 38"/>
            <p:cNvGrpSpPr/>
            <p:nvPr/>
          </p:nvGrpSpPr>
          <p:grpSpPr>
            <a:xfrm>
              <a:off x="6183811" y="3274283"/>
              <a:ext cx="1978366" cy="496118"/>
              <a:chOff x="6176666" y="2920474"/>
              <a:chExt cx="1813379" cy="454744"/>
            </a:xfrm>
          </p:grpSpPr>
          <p:sp>
            <p:nvSpPr>
              <p:cNvPr id="40" name="矩形 39"/>
              <p:cNvSpPr/>
              <p:nvPr/>
            </p:nvSpPr>
            <p:spPr>
              <a:xfrm>
                <a:off x="6287588" y="2920474"/>
                <a:ext cx="1590589" cy="454744"/>
              </a:xfrm>
              <a:prstGeom prst="rect">
                <a:avLst/>
              </a:prstGeom>
              <a:solidFill>
                <a:schemeClr val="accent3">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41" name="文本框 40"/>
              <p:cNvSpPr txBox="1"/>
              <p:nvPr/>
            </p:nvSpPr>
            <p:spPr>
              <a:xfrm>
                <a:off x="6176666" y="2990888"/>
                <a:ext cx="1813379" cy="29728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en-US" altLang="zh-CN" sz="1800" kern="0" dirty="0">
                    <a:solidFill>
                      <a:srgbClr val="FFFFFF"/>
                    </a:solidFill>
                    <a:latin typeface="微软雅黑 Light" panose="020B0502040204020203" charset="-122"/>
                    <a:ea typeface="微软雅黑 Light" panose="020B0502040204020203" charset="-122"/>
                    <a:cs typeface="+mn-ea"/>
                    <a:sym typeface="+mn-lt"/>
                  </a:rPr>
                  <a:t> </a:t>
                </a:r>
                <a:r>
                  <a:rPr lang="zh-CN" altLang="en-US" sz="1800" kern="0" dirty="0">
                    <a:solidFill>
                      <a:srgbClr val="FFFFFF"/>
                    </a:solidFill>
                    <a:latin typeface="微软雅黑 Light" panose="020B0502040204020203" charset="-122"/>
                    <a:ea typeface="微软雅黑 Light" panose="020B0502040204020203" charset="-122"/>
                    <a:cs typeface="+mn-ea"/>
                    <a:sym typeface="+mn-lt"/>
                  </a:rPr>
                  <a:t>留言板页面</a:t>
                </a:r>
              </a:p>
            </p:txBody>
          </p:sp>
        </p:grpSp>
        <p:grpSp>
          <p:nvGrpSpPr>
            <p:cNvPr id="42" name="组合 41"/>
            <p:cNvGrpSpPr/>
            <p:nvPr/>
          </p:nvGrpSpPr>
          <p:grpSpPr>
            <a:xfrm>
              <a:off x="8346514" y="3274283"/>
              <a:ext cx="1978366" cy="496118"/>
              <a:chOff x="8159009" y="2920474"/>
              <a:chExt cx="1813379" cy="454744"/>
            </a:xfrm>
          </p:grpSpPr>
          <p:sp>
            <p:nvSpPr>
              <p:cNvPr id="43" name="矩形 42"/>
              <p:cNvSpPr/>
              <p:nvPr/>
            </p:nvSpPr>
            <p:spPr>
              <a:xfrm>
                <a:off x="8261351" y="2920474"/>
                <a:ext cx="1590589" cy="454744"/>
              </a:xfrm>
              <a:prstGeom prst="rect">
                <a:avLst/>
              </a:prstGeom>
              <a:solidFill>
                <a:schemeClr val="accent4">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44" name="文本框 43"/>
              <p:cNvSpPr txBox="1"/>
              <p:nvPr/>
            </p:nvSpPr>
            <p:spPr>
              <a:xfrm>
                <a:off x="8159009" y="2990888"/>
                <a:ext cx="1813379" cy="29728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活动发布页面</a:t>
                </a:r>
              </a:p>
            </p:txBody>
          </p:sp>
        </p:grpSp>
        <p:grpSp>
          <p:nvGrpSpPr>
            <p:cNvPr id="45" name="组合 44"/>
            <p:cNvGrpSpPr/>
            <p:nvPr/>
          </p:nvGrpSpPr>
          <p:grpSpPr>
            <a:xfrm>
              <a:off x="1916954" y="4368136"/>
              <a:ext cx="1157121" cy="966596"/>
              <a:chOff x="2265647" y="3923105"/>
              <a:chExt cx="1060621" cy="885986"/>
            </a:xfrm>
          </p:grpSpPr>
          <p:sp>
            <p:nvSpPr>
              <p:cNvPr id="46" name="矩形 45"/>
              <p:cNvSpPr/>
              <p:nvPr/>
            </p:nvSpPr>
            <p:spPr>
              <a:xfrm rot="5400000">
                <a:off x="2352964" y="3835787"/>
                <a:ext cx="885986" cy="1060621"/>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47" name="文本框 46"/>
              <p:cNvSpPr txBox="1"/>
              <p:nvPr/>
            </p:nvSpPr>
            <p:spPr>
              <a:xfrm>
                <a:off x="2327934" y="3990630"/>
                <a:ext cx="956422" cy="722410"/>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前端和后端连接，个人中心识别不到登录状态</a:t>
                </a:r>
              </a:p>
            </p:txBody>
          </p:sp>
        </p:grpSp>
        <p:grpSp>
          <p:nvGrpSpPr>
            <p:cNvPr id="48" name="组合 47"/>
            <p:cNvGrpSpPr/>
            <p:nvPr/>
          </p:nvGrpSpPr>
          <p:grpSpPr>
            <a:xfrm>
              <a:off x="2730201" y="5445475"/>
              <a:ext cx="1263179" cy="1014862"/>
              <a:chOff x="3011072" y="4910598"/>
              <a:chExt cx="1157836" cy="930227"/>
            </a:xfrm>
          </p:grpSpPr>
          <p:sp>
            <p:nvSpPr>
              <p:cNvPr id="49" name="矩形 48"/>
              <p:cNvSpPr/>
              <p:nvPr/>
            </p:nvSpPr>
            <p:spPr>
              <a:xfrm rot="5400000">
                <a:off x="3124876" y="4796793"/>
                <a:ext cx="930227" cy="1157836"/>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50" name="文本框 49"/>
              <p:cNvSpPr txBox="1"/>
              <p:nvPr/>
            </p:nvSpPr>
            <p:spPr>
              <a:xfrm>
                <a:off x="3059524" y="5006448"/>
                <a:ext cx="1049606" cy="715031"/>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en-US" altLang="zh-CN" sz="1400" b="0" kern="0" dirty="0">
                    <a:solidFill>
                      <a:srgbClr val="000000"/>
                    </a:solidFill>
                    <a:latin typeface="微软雅黑 Light" panose="020B0502040204020203" charset="-122"/>
                    <a:ea typeface="微软雅黑 Light" panose="020B0502040204020203" charset="-122"/>
                    <a:cs typeface="+mn-ea"/>
                    <a:sym typeface="+mn-lt"/>
                  </a:rPr>
                  <a:t>ui</a:t>
                </a:r>
                <a:r>
                  <a:rPr lang="zh-CN" altLang="en-US" sz="1400" b="0" kern="0" dirty="0">
                    <a:solidFill>
                      <a:srgbClr val="000000"/>
                    </a:solidFill>
                    <a:latin typeface="微软雅黑 Light" panose="020B0502040204020203" charset="-122"/>
                    <a:ea typeface="微软雅黑 Light" panose="020B0502040204020203" charset="-122"/>
                    <a:cs typeface="+mn-ea"/>
                    <a:sym typeface="+mn-lt"/>
                  </a:rPr>
                  <a:t>设计较麻烦，调整位置，按钮动态设计</a:t>
                </a:r>
              </a:p>
            </p:txBody>
          </p:sp>
        </p:grpSp>
        <p:grpSp>
          <p:nvGrpSpPr>
            <p:cNvPr id="54" name="组合 53"/>
            <p:cNvGrpSpPr/>
            <p:nvPr/>
          </p:nvGrpSpPr>
          <p:grpSpPr>
            <a:xfrm>
              <a:off x="4029038" y="4363370"/>
              <a:ext cx="1937002" cy="783057"/>
              <a:chOff x="4201592" y="3918736"/>
              <a:chExt cx="1775465" cy="717753"/>
            </a:xfrm>
          </p:grpSpPr>
          <p:sp>
            <p:nvSpPr>
              <p:cNvPr id="55" name="矩形 54"/>
              <p:cNvSpPr/>
              <p:nvPr/>
            </p:nvSpPr>
            <p:spPr>
              <a:xfrm rot="5400000">
                <a:off x="4730448" y="3389880"/>
                <a:ext cx="717753" cy="1775465"/>
              </a:xfrm>
              <a:prstGeom prst="rect">
                <a:avLst/>
              </a:prstGeom>
              <a:noFill/>
              <a:ln w="12700">
                <a:solidFill>
                  <a:srgbClr val="EE7E30"/>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56" name="文本框 55"/>
              <p:cNvSpPr txBox="1"/>
              <p:nvPr/>
            </p:nvSpPr>
            <p:spPr>
              <a:xfrm>
                <a:off x="4272902" y="3966179"/>
                <a:ext cx="1630518" cy="564656"/>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后端接口接入出现问题，以及手机</a:t>
                </a:r>
                <a:r>
                  <a:rPr lang="en-US" altLang="zh-CN" sz="1400" b="0" kern="0" dirty="0">
                    <a:solidFill>
                      <a:srgbClr val="000000"/>
                    </a:solidFill>
                    <a:latin typeface="微软雅黑 Light" panose="020B0502040204020203" charset="-122"/>
                    <a:ea typeface="微软雅黑 Light" panose="020B0502040204020203" charset="-122"/>
                    <a:cs typeface="+mn-ea"/>
                    <a:sym typeface="+mn-lt"/>
                  </a:rPr>
                  <a:t>11</a:t>
                </a:r>
                <a:r>
                  <a:rPr lang="zh-CN" altLang="en-US" sz="1400" b="0" kern="0" dirty="0">
                    <a:solidFill>
                      <a:srgbClr val="000000"/>
                    </a:solidFill>
                    <a:latin typeface="微软雅黑 Light" panose="020B0502040204020203" charset="-122"/>
                    <a:ea typeface="微软雅黑 Light" panose="020B0502040204020203" charset="-122"/>
                    <a:cs typeface="+mn-ea"/>
                    <a:sym typeface="+mn-lt"/>
                  </a:rPr>
                  <a:t>位数字无法传送到后端。</a:t>
                </a:r>
              </a:p>
            </p:txBody>
          </p:sp>
        </p:grpSp>
        <p:grpSp>
          <p:nvGrpSpPr>
            <p:cNvPr id="57" name="组合 56"/>
            <p:cNvGrpSpPr/>
            <p:nvPr/>
          </p:nvGrpSpPr>
          <p:grpSpPr>
            <a:xfrm>
              <a:off x="6380824" y="4289066"/>
              <a:ext cx="2027819" cy="858632"/>
              <a:chOff x="6357249" y="3850629"/>
              <a:chExt cx="1858706" cy="787026"/>
            </a:xfrm>
          </p:grpSpPr>
          <p:sp>
            <p:nvSpPr>
              <p:cNvPr id="58" name="矩形 57"/>
              <p:cNvSpPr/>
              <p:nvPr/>
            </p:nvSpPr>
            <p:spPr>
              <a:xfrm rot="5400000">
                <a:off x="6893380" y="3372127"/>
                <a:ext cx="787026" cy="1744029"/>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59" name="文本框 58"/>
              <p:cNvSpPr txBox="1"/>
              <p:nvPr/>
            </p:nvSpPr>
            <p:spPr>
              <a:xfrm>
                <a:off x="6357249" y="3918155"/>
                <a:ext cx="1858706" cy="718918"/>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在与后端交接的过程中出现问题，比如查看回复无法显示，无法回复等。</a:t>
                </a:r>
              </a:p>
            </p:txBody>
          </p:sp>
        </p:grpSp>
        <p:grpSp>
          <p:nvGrpSpPr>
            <p:cNvPr id="63" name="组合 62"/>
            <p:cNvGrpSpPr/>
            <p:nvPr/>
          </p:nvGrpSpPr>
          <p:grpSpPr>
            <a:xfrm>
              <a:off x="8596405" y="4368451"/>
              <a:ext cx="1728695" cy="1180619"/>
              <a:chOff x="8388060" y="3923393"/>
              <a:chExt cx="1584528" cy="1082160"/>
            </a:xfrm>
          </p:grpSpPr>
          <p:sp>
            <p:nvSpPr>
              <p:cNvPr id="64" name="矩形 63"/>
              <p:cNvSpPr/>
              <p:nvPr/>
            </p:nvSpPr>
            <p:spPr>
              <a:xfrm rot="5400000">
                <a:off x="8654088" y="3657365"/>
                <a:ext cx="1052472" cy="1584528"/>
              </a:xfrm>
              <a:prstGeom prst="rect">
                <a:avLst/>
              </a:prstGeom>
              <a:noFill/>
              <a:ln w="12700">
                <a:solidFill>
                  <a:srgbClr val="EE7E30"/>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65" name="文本框 64"/>
              <p:cNvSpPr txBox="1"/>
              <p:nvPr/>
            </p:nvSpPr>
            <p:spPr>
              <a:xfrm>
                <a:off x="8451511" y="3966470"/>
                <a:ext cx="1480911" cy="1039083"/>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000000"/>
                    </a:solidFill>
                    <a:latin typeface="微软雅黑 Light" panose="020B0502040204020203" charset="-122"/>
                    <a:ea typeface="微软雅黑 Light" panose="020B0502040204020203" charset="-122"/>
                    <a:cs typeface="+mn-ea"/>
                    <a:sym typeface="+mn-lt"/>
                  </a:rPr>
                  <a:t>本地图片无法上传，只能通过网络图片</a:t>
                </a:r>
                <a:r>
                  <a:rPr lang="en-US" altLang="zh-CN" sz="1800" b="0" kern="0" dirty="0">
                    <a:solidFill>
                      <a:srgbClr val="000000"/>
                    </a:solidFill>
                    <a:latin typeface="微软雅黑 Light" panose="020B0502040204020203" charset="-122"/>
                    <a:ea typeface="微软雅黑 Light" panose="020B0502040204020203" charset="-122"/>
                    <a:cs typeface="+mn-ea"/>
                    <a:sym typeface="+mn-lt"/>
                  </a:rPr>
                  <a:t>url</a:t>
                </a:r>
                <a:r>
                  <a:rPr lang="zh-CN" altLang="en-US" sz="1800" b="0" kern="0" dirty="0">
                    <a:solidFill>
                      <a:srgbClr val="000000"/>
                    </a:solidFill>
                    <a:latin typeface="微软雅黑 Light" panose="020B0502040204020203" charset="-122"/>
                    <a:ea typeface="微软雅黑 Light" panose="020B0502040204020203" charset="-122"/>
                    <a:cs typeface="+mn-ea"/>
                    <a:sym typeface="+mn-lt"/>
                  </a:rPr>
                  <a:t>来上传图片。</a:t>
                </a:r>
              </a:p>
            </p:txBody>
          </p:sp>
        </p:grpSp>
      </p:grpSp>
      <p:sp>
        <p:nvSpPr>
          <p:cNvPr id="70" name="文本框 69"/>
          <p:cNvSpPr txBox="1"/>
          <p:nvPr/>
        </p:nvSpPr>
        <p:spPr>
          <a:xfrm>
            <a:off x="2417445" y="488315"/>
            <a:ext cx="3746500" cy="583565"/>
          </a:xfrm>
          <a:prstGeom prst="rect">
            <a:avLst/>
          </a:prstGeom>
          <a:noFill/>
        </p:spPr>
        <p:txBody>
          <a:bodyPr wrap="square" rtlCol="0">
            <a:spAutoFit/>
            <a:scene3d>
              <a:camera prst="orthographicFront"/>
              <a:lightRig rig="threePt" dir="t"/>
            </a:scene3d>
            <a:sp3d contourW="12700"/>
          </a:bodyPr>
          <a:lstStyle/>
          <a:p>
            <a:pPr defTabSz="457200"/>
            <a:r>
              <a:rPr lang="zh-CN" altLang="en-US" sz="3200" dirty="0">
                <a:solidFill>
                  <a:srgbClr val="000000"/>
                </a:solidFill>
                <a:latin typeface="微软雅黑 Light" panose="020B0502040204020203" charset="-122"/>
                <a:ea typeface="微软雅黑 Light" panose="020B0502040204020203" charset="-122"/>
                <a:cs typeface="+mn-ea"/>
                <a:sym typeface="+mn-lt"/>
              </a:rPr>
              <a:t>问题分析</a:t>
            </a:r>
          </a:p>
        </p:txBody>
      </p:sp>
      <p:pic>
        <p:nvPicPr>
          <p:cNvPr id="72" name="图片 71"/>
          <p:cNvPicPr>
            <a:picLocks noChangeAspect="1"/>
          </p:cNvPicPr>
          <p:nvPr/>
        </p:nvPicPr>
        <p:blipFill rotWithShape="1">
          <a:blip r:embed="rId3" cstate="screen"/>
          <a:srcRect b="-1379"/>
          <a:stretch>
            <a:fillRect/>
          </a:stretch>
        </p:blipFill>
        <p:spPr>
          <a:xfrm flipV="1">
            <a:off x="300520" y="177063"/>
            <a:ext cx="1970373" cy="1660676"/>
          </a:xfrm>
          <a:prstGeom prst="rect">
            <a:avLst/>
          </a:prstGeom>
        </p:spPr>
      </p:pic>
    </p:spTree>
    <p:extLst>
      <p:ext uri="{BB962C8B-B14F-4D97-AF65-F5344CB8AC3E}">
        <p14:creationId xmlns:p14="http://schemas.microsoft.com/office/powerpoint/2010/main" val="191361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9E9EEF-7063-4131-BF22-D62B7AFB8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flipH="1" flipV="1">
            <a:off x="4907548" y="-424517"/>
            <a:ext cx="6857107" cy="7708622"/>
          </a:xfrm>
          <a:prstGeom prst="rect">
            <a:avLst/>
          </a:prstGeom>
        </p:spPr>
      </p:pic>
      <p:grpSp>
        <p:nvGrpSpPr>
          <p:cNvPr id="3" name="组合 2">
            <a:extLst>
              <a:ext uri="{FF2B5EF4-FFF2-40B4-BE49-F238E27FC236}">
                <a16:creationId xmlns:a16="http://schemas.microsoft.com/office/drawing/2014/main" id="{7D8405A5-C5C9-4C70-BA4C-A36727B4399F}"/>
              </a:ext>
            </a:extLst>
          </p:cNvPr>
          <p:cNvGrpSpPr/>
          <p:nvPr/>
        </p:nvGrpSpPr>
        <p:grpSpPr>
          <a:xfrm>
            <a:off x="1675323" y="1165090"/>
            <a:ext cx="4236663" cy="753947"/>
            <a:chOff x="6082441" y="2560350"/>
            <a:chExt cx="4237215" cy="754045"/>
          </a:xfrm>
        </p:grpSpPr>
        <p:sp>
          <p:nvSpPr>
            <p:cNvPr id="4" name="文本框 3">
              <a:extLst>
                <a:ext uri="{FF2B5EF4-FFF2-40B4-BE49-F238E27FC236}">
                  <a16:creationId xmlns:a16="http://schemas.microsoft.com/office/drawing/2014/main" id="{839AD5C8-3DB7-4C74-BD4C-066FBE47FEFF}"/>
                </a:ext>
              </a:extLst>
            </p:cNvPr>
            <p:cNvSpPr txBox="1"/>
            <p:nvPr/>
          </p:nvSpPr>
          <p:spPr>
            <a:xfrm>
              <a:off x="6082442" y="2560350"/>
              <a:ext cx="3747248" cy="523220"/>
            </a:xfrm>
            <a:prstGeom prst="rect">
              <a:avLst/>
            </a:prstGeom>
            <a:noFill/>
          </p:spPr>
          <p:txBody>
            <a:bodyPr wrap="square" rtlCol="0">
              <a:spAutoFit/>
              <a:scene3d>
                <a:camera prst="orthographicFront"/>
                <a:lightRig rig="threePt" dir="t"/>
              </a:scene3d>
              <a:sp3d contourW="12700"/>
            </a:bodyPr>
            <a:lstStyle/>
            <a:p>
              <a:pPr defTabSz="457154"/>
              <a:r>
                <a:rPr lang="en-US" altLang="zh-CN" sz="2800" dirty="0">
                  <a:solidFill>
                    <a:srgbClr val="000000"/>
                  </a:solidFill>
                  <a:latin typeface="微软雅黑 Light"/>
                  <a:ea typeface="微软雅黑 Light"/>
                  <a:cs typeface="+mn-ea"/>
                  <a:sym typeface="+mn-lt"/>
                </a:rPr>
                <a:t>1. </a:t>
              </a:r>
              <a:r>
                <a:rPr lang="zh-CN" altLang="en-US" sz="2800" dirty="0">
                  <a:solidFill>
                    <a:srgbClr val="000000"/>
                  </a:solidFill>
                  <a:latin typeface="微软雅黑 Light"/>
                  <a:ea typeface="微软雅黑 Light"/>
                  <a:cs typeface="+mn-ea"/>
                  <a:sym typeface="+mn-lt"/>
                </a:rPr>
                <a:t>项目概述</a:t>
              </a:r>
            </a:p>
          </p:txBody>
        </p:sp>
        <p:sp>
          <p:nvSpPr>
            <p:cNvPr id="5" name="文本框 4">
              <a:extLst>
                <a:ext uri="{FF2B5EF4-FFF2-40B4-BE49-F238E27FC236}">
                  <a16:creationId xmlns:a16="http://schemas.microsoft.com/office/drawing/2014/main" id="{617DED86-1992-46F1-955E-13E0FFDAA287}"/>
                </a:ext>
              </a:extLst>
            </p:cNvPr>
            <p:cNvSpPr txBox="1"/>
            <p:nvPr/>
          </p:nvSpPr>
          <p:spPr>
            <a:xfrm>
              <a:off x="6082441" y="3083533"/>
              <a:ext cx="4237215" cy="230862"/>
            </a:xfrm>
            <a:prstGeom prst="rect">
              <a:avLst/>
            </a:prstGeom>
            <a:noFill/>
          </p:spPr>
          <p:txBody>
            <a:bodyPr wrap="square">
              <a:spAutoFit/>
              <a:scene3d>
                <a:camera prst="orthographicFront"/>
                <a:lightRig rig="threePt" dir="t"/>
              </a:scene3d>
              <a:sp3d contourW="12700"/>
            </a:bodyPr>
            <a:lstStyle/>
            <a:p>
              <a:pPr defTabSz="457154">
                <a:defRPr/>
              </a:pPr>
              <a:endParaRPr lang="en-US" altLang="zh-CN" sz="900" dirty="0">
                <a:solidFill>
                  <a:srgbClr val="000000">
                    <a:lumMod val="65000"/>
                    <a:lumOff val="35000"/>
                  </a:srgbClr>
                </a:solidFill>
                <a:latin typeface="微软雅黑 Light"/>
                <a:ea typeface="微软雅黑 Light"/>
                <a:cs typeface="+mn-ea"/>
                <a:sym typeface="+mn-lt"/>
              </a:endParaRPr>
            </a:p>
          </p:txBody>
        </p:sp>
      </p:grpSp>
      <p:grpSp>
        <p:nvGrpSpPr>
          <p:cNvPr id="6" name="组合 5">
            <a:extLst>
              <a:ext uri="{FF2B5EF4-FFF2-40B4-BE49-F238E27FC236}">
                <a16:creationId xmlns:a16="http://schemas.microsoft.com/office/drawing/2014/main" id="{12908A76-4AA7-48B1-A760-51A6FBECBE27}"/>
              </a:ext>
            </a:extLst>
          </p:cNvPr>
          <p:cNvGrpSpPr/>
          <p:nvPr/>
        </p:nvGrpSpPr>
        <p:grpSpPr>
          <a:xfrm>
            <a:off x="1665295" y="2369736"/>
            <a:ext cx="4236663" cy="753947"/>
            <a:chOff x="6082441" y="2560350"/>
            <a:chExt cx="4237215" cy="754045"/>
          </a:xfrm>
        </p:grpSpPr>
        <p:sp>
          <p:nvSpPr>
            <p:cNvPr id="7" name="文本框 6">
              <a:extLst>
                <a:ext uri="{FF2B5EF4-FFF2-40B4-BE49-F238E27FC236}">
                  <a16:creationId xmlns:a16="http://schemas.microsoft.com/office/drawing/2014/main" id="{40D98DB1-4878-4792-BFE4-5D6C48D101DF}"/>
                </a:ext>
              </a:extLst>
            </p:cNvPr>
            <p:cNvSpPr txBox="1"/>
            <p:nvPr/>
          </p:nvSpPr>
          <p:spPr>
            <a:xfrm>
              <a:off x="6082442" y="2560350"/>
              <a:ext cx="3747248" cy="523220"/>
            </a:xfrm>
            <a:prstGeom prst="rect">
              <a:avLst/>
            </a:prstGeom>
            <a:noFill/>
          </p:spPr>
          <p:txBody>
            <a:bodyPr wrap="square" rtlCol="0">
              <a:spAutoFit/>
              <a:scene3d>
                <a:camera prst="orthographicFront"/>
                <a:lightRig rig="threePt" dir="t"/>
              </a:scene3d>
              <a:sp3d contourW="12700"/>
            </a:bodyPr>
            <a:lstStyle/>
            <a:p>
              <a:pPr defTabSz="457154"/>
              <a:r>
                <a:rPr lang="en-US" altLang="zh-CN" sz="2800" dirty="0">
                  <a:solidFill>
                    <a:srgbClr val="000000"/>
                  </a:solidFill>
                  <a:latin typeface="微软雅黑 Light"/>
                  <a:ea typeface="微软雅黑 Light"/>
                  <a:cs typeface="+mn-ea"/>
                  <a:sym typeface="+mn-lt"/>
                </a:rPr>
                <a:t>2. </a:t>
              </a:r>
              <a:r>
                <a:rPr lang="zh-CN" altLang="en-US" sz="2800" dirty="0">
                  <a:solidFill>
                    <a:srgbClr val="000000"/>
                  </a:solidFill>
                  <a:latin typeface="微软雅黑 Light"/>
                  <a:ea typeface="微软雅黑 Light"/>
                  <a:cs typeface="+mn-ea"/>
                  <a:sym typeface="+mn-lt"/>
                </a:rPr>
                <a:t>项目展示</a:t>
              </a:r>
            </a:p>
          </p:txBody>
        </p:sp>
        <p:sp>
          <p:nvSpPr>
            <p:cNvPr id="8" name="文本框 7">
              <a:extLst>
                <a:ext uri="{FF2B5EF4-FFF2-40B4-BE49-F238E27FC236}">
                  <a16:creationId xmlns:a16="http://schemas.microsoft.com/office/drawing/2014/main" id="{0170F872-919E-4538-A7C6-8223F7FEB039}"/>
                </a:ext>
              </a:extLst>
            </p:cNvPr>
            <p:cNvSpPr txBox="1"/>
            <p:nvPr/>
          </p:nvSpPr>
          <p:spPr>
            <a:xfrm>
              <a:off x="6082441" y="3083533"/>
              <a:ext cx="4237215" cy="230862"/>
            </a:xfrm>
            <a:prstGeom prst="rect">
              <a:avLst/>
            </a:prstGeom>
            <a:noFill/>
          </p:spPr>
          <p:txBody>
            <a:bodyPr wrap="square">
              <a:spAutoFit/>
              <a:scene3d>
                <a:camera prst="orthographicFront"/>
                <a:lightRig rig="threePt" dir="t"/>
              </a:scene3d>
              <a:sp3d contourW="12700"/>
            </a:bodyPr>
            <a:lstStyle/>
            <a:p>
              <a:pPr defTabSz="457154">
                <a:defRPr/>
              </a:pPr>
              <a:endParaRPr lang="en-US" altLang="zh-CN" sz="900" dirty="0">
                <a:solidFill>
                  <a:srgbClr val="000000">
                    <a:lumMod val="65000"/>
                    <a:lumOff val="35000"/>
                  </a:srgbClr>
                </a:solidFill>
                <a:latin typeface="微软雅黑 Light"/>
                <a:ea typeface="微软雅黑 Light"/>
                <a:cs typeface="+mn-ea"/>
                <a:sym typeface="+mn-lt"/>
              </a:endParaRPr>
            </a:p>
          </p:txBody>
        </p:sp>
      </p:grpSp>
      <p:grpSp>
        <p:nvGrpSpPr>
          <p:cNvPr id="9" name="组合 8">
            <a:extLst>
              <a:ext uri="{FF2B5EF4-FFF2-40B4-BE49-F238E27FC236}">
                <a16:creationId xmlns:a16="http://schemas.microsoft.com/office/drawing/2014/main" id="{EF1558E9-474B-403F-92A4-0528D6D57115}"/>
              </a:ext>
            </a:extLst>
          </p:cNvPr>
          <p:cNvGrpSpPr/>
          <p:nvPr/>
        </p:nvGrpSpPr>
        <p:grpSpPr>
          <a:xfrm>
            <a:off x="1675323" y="3589763"/>
            <a:ext cx="4236663" cy="753947"/>
            <a:chOff x="6082441" y="2560350"/>
            <a:chExt cx="4237215" cy="754045"/>
          </a:xfrm>
        </p:grpSpPr>
        <p:sp>
          <p:nvSpPr>
            <p:cNvPr id="10" name="文本框 9">
              <a:extLst>
                <a:ext uri="{FF2B5EF4-FFF2-40B4-BE49-F238E27FC236}">
                  <a16:creationId xmlns:a16="http://schemas.microsoft.com/office/drawing/2014/main" id="{E5266BF0-5E4B-40C5-8949-9B86CC9C5037}"/>
                </a:ext>
              </a:extLst>
            </p:cNvPr>
            <p:cNvSpPr txBox="1"/>
            <p:nvPr/>
          </p:nvSpPr>
          <p:spPr>
            <a:xfrm>
              <a:off x="6082442" y="2560350"/>
              <a:ext cx="3747248" cy="523220"/>
            </a:xfrm>
            <a:prstGeom prst="rect">
              <a:avLst/>
            </a:prstGeom>
            <a:noFill/>
          </p:spPr>
          <p:txBody>
            <a:bodyPr wrap="square" rtlCol="0">
              <a:spAutoFit/>
              <a:scene3d>
                <a:camera prst="orthographicFront"/>
                <a:lightRig rig="threePt" dir="t"/>
              </a:scene3d>
              <a:sp3d contourW="12700"/>
            </a:bodyPr>
            <a:lstStyle/>
            <a:p>
              <a:pPr defTabSz="457154"/>
              <a:r>
                <a:rPr lang="en-US" altLang="zh-CN" sz="2800" dirty="0">
                  <a:solidFill>
                    <a:srgbClr val="000000"/>
                  </a:solidFill>
                  <a:latin typeface="微软雅黑 Light"/>
                  <a:ea typeface="微软雅黑 Light"/>
                  <a:cs typeface="+mn-ea"/>
                  <a:sym typeface="+mn-lt"/>
                </a:rPr>
                <a:t>3. </a:t>
              </a:r>
              <a:r>
                <a:rPr lang="zh-CN" altLang="en-US" sz="2800" dirty="0">
                  <a:solidFill>
                    <a:srgbClr val="000000"/>
                  </a:solidFill>
                  <a:latin typeface="微软雅黑 Light"/>
                  <a:ea typeface="微软雅黑 Light"/>
                  <a:cs typeface="+mn-ea"/>
                  <a:sym typeface="+mn-lt"/>
                </a:rPr>
                <a:t>成员答辩</a:t>
              </a:r>
            </a:p>
          </p:txBody>
        </p:sp>
        <p:sp>
          <p:nvSpPr>
            <p:cNvPr id="11" name="文本框 10">
              <a:extLst>
                <a:ext uri="{FF2B5EF4-FFF2-40B4-BE49-F238E27FC236}">
                  <a16:creationId xmlns:a16="http://schemas.microsoft.com/office/drawing/2014/main" id="{BE30B549-4B24-4E0F-9C46-69BCBF9D9C32}"/>
                </a:ext>
              </a:extLst>
            </p:cNvPr>
            <p:cNvSpPr txBox="1"/>
            <p:nvPr/>
          </p:nvSpPr>
          <p:spPr>
            <a:xfrm>
              <a:off x="6082441" y="3083533"/>
              <a:ext cx="4237215" cy="230862"/>
            </a:xfrm>
            <a:prstGeom prst="rect">
              <a:avLst/>
            </a:prstGeom>
            <a:noFill/>
          </p:spPr>
          <p:txBody>
            <a:bodyPr wrap="square">
              <a:spAutoFit/>
              <a:scene3d>
                <a:camera prst="orthographicFront"/>
                <a:lightRig rig="threePt" dir="t"/>
              </a:scene3d>
              <a:sp3d contourW="12700"/>
            </a:bodyPr>
            <a:lstStyle/>
            <a:p>
              <a:pPr defTabSz="457154">
                <a:defRPr/>
              </a:pPr>
              <a:endParaRPr lang="en-US" altLang="zh-CN" sz="900" dirty="0">
                <a:solidFill>
                  <a:srgbClr val="000000">
                    <a:lumMod val="65000"/>
                    <a:lumOff val="35000"/>
                  </a:srgbClr>
                </a:solidFill>
                <a:latin typeface="微软雅黑 Light"/>
                <a:ea typeface="微软雅黑 Light"/>
                <a:cs typeface="+mn-ea"/>
                <a:sym typeface="+mn-lt"/>
              </a:endParaRPr>
            </a:p>
          </p:txBody>
        </p:sp>
      </p:grpSp>
      <p:grpSp>
        <p:nvGrpSpPr>
          <p:cNvPr id="12" name="组合 11">
            <a:extLst>
              <a:ext uri="{FF2B5EF4-FFF2-40B4-BE49-F238E27FC236}">
                <a16:creationId xmlns:a16="http://schemas.microsoft.com/office/drawing/2014/main" id="{1D6E2E4A-396C-4E5E-AEAE-2E072660770B}"/>
              </a:ext>
            </a:extLst>
          </p:cNvPr>
          <p:cNvGrpSpPr/>
          <p:nvPr/>
        </p:nvGrpSpPr>
        <p:grpSpPr>
          <a:xfrm>
            <a:off x="1675323" y="4802100"/>
            <a:ext cx="4236663" cy="753947"/>
            <a:chOff x="6082441" y="2560350"/>
            <a:chExt cx="4237215" cy="754045"/>
          </a:xfrm>
        </p:grpSpPr>
        <p:sp>
          <p:nvSpPr>
            <p:cNvPr id="13" name="文本框 12">
              <a:extLst>
                <a:ext uri="{FF2B5EF4-FFF2-40B4-BE49-F238E27FC236}">
                  <a16:creationId xmlns:a16="http://schemas.microsoft.com/office/drawing/2014/main" id="{A4EF01DD-0860-4BB0-9539-7E5C61FEEC35}"/>
                </a:ext>
              </a:extLst>
            </p:cNvPr>
            <p:cNvSpPr txBox="1"/>
            <p:nvPr/>
          </p:nvSpPr>
          <p:spPr>
            <a:xfrm>
              <a:off x="6082442" y="2560350"/>
              <a:ext cx="3747248" cy="523220"/>
            </a:xfrm>
            <a:prstGeom prst="rect">
              <a:avLst/>
            </a:prstGeom>
            <a:noFill/>
          </p:spPr>
          <p:txBody>
            <a:bodyPr wrap="square" rtlCol="0">
              <a:spAutoFit/>
              <a:scene3d>
                <a:camera prst="orthographicFront"/>
                <a:lightRig rig="threePt" dir="t"/>
              </a:scene3d>
              <a:sp3d contourW="12700"/>
            </a:bodyPr>
            <a:lstStyle/>
            <a:p>
              <a:pPr defTabSz="457154"/>
              <a:r>
                <a:rPr lang="en-US" altLang="zh-CN" sz="2800" dirty="0">
                  <a:solidFill>
                    <a:srgbClr val="000000"/>
                  </a:solidFill>
                  <a:latin typeface="微软雅黑 Light"/>
                  <a:ea typeface="微软雅黑 Light"/>
                  <a:cs typeface="+mn-ea"/>
                  <a:sym typeface="+mn-lt"/>
                </a:rPr>
                <a:t>4. </a:t>
              </a:r>
              <a:r>
                <a:rPr lang="zh-CN" altLang="en-US" sz="2800" dirty="0">
                  <a:solidFill>
                    <a:srgbClr val="000000"/>
                  </a:solidFill>
                  <a:latin typeface="微软雅黑 Light"/>
                  <a:ea typeface="微软雅黑 Light"/>
                  <a:cs typeface="+mn-ea"/>
                  <a:sym typeface="+mn-lt"/>
                </a:rPr>
                <a:t>分享与总结</a:t>
              </a:r>
            </a:p>
          </p:txBody>
        </p:sp>
        <p:sp>
          <p:nvSpPr>
            <p:cNvPr id="14" name="文本框 13">
              <a:extLst>
                <a:ext uri="{FF2B5EF4-FFF2-40B4-BE49-F238E27FC236}">
                  <a16:creationId xmlns:a16="http://schemas.microsoft.com/office/drawing/2014/main" id="{55072FB0-B8D2-4FA7-AFB6-26EC3D3CDA38}"/>
                </a:ext>
              </a:extLst>
            </p:cNvPr>
            <p:cNvSpPr txBox="1"/>
            <p:nvPr/>
          </p:nvSpPr>
          <p:spPr>
            <a:xfrm>
              <a:off x="6082441" y="3083533"/>
              <a:ext cx="4237215" cy="230862"/>
            </a:xfrm>
            <a:prstGeom prst="rect">
              <a:avLst/>
            </a:prstGeom>
            <a:noFill/>
          </p:spPr>
          <p:txBody>
            <a:bodyPr wrap="square">
              <a:spAutoFit/>
              <a:scene3d>
                <a:camera prst="orthographicFront"/>
                <a:lightRig rig="threePt" dir="t"/>
              </a:scene3d>
              <a:sp3d contourW="12700"/>
            </a:bodyPr>
            <a:lstStyle/>
            <a:p>
              <a:pPr defTabSz="457154">
                <a:defRPr/>
              </a:pPr>
              <a:endParaRPr lang="en-US" altLang="zh-CN" sz="900" dirty="0">
                <a:solidFill>
                  <a:srgbClr val="000000">
                    <a:lumMod val="65000"/>
                    <a:lumOff val="35000"/>
                  </a:srgbClr>
                </a:solidFill>
                <a:latin typeface="微软雅黑 Light"/>
                <a:ea typeface="微软雅黑 Light"/>
                <a:cs typeface="+mn-ea"/>
                <a:sym typeface="+mn-lt"/>
              </a:endParaRPr>
            </a:p>
          </p:txBody>
        </p:sp>
      </p:grpSp>
      <p:sp>
        <p:nvSpPr>
          <p:cNvPr id="15" name="文本框 14">
            <a:extLst>
              <a:ext uri="{FF2B5EF4-FFF2-40B4-BE49-F238E27FC236}">
                <a16:creationId xmlns:a16="http://schemas.microsoft.com/office/drawing/2014/main" id="{CB9C93A9-9F42-4070-A13C-D447BAB28726}"/>
              </a:ext>
            </a:extLst>
          </p:cNvPr>
          <p:cNvSpPr txBox="1"/>
          <p:nvPr/>
        </p:nvSpPr>
        <p:spPr>
          <a:xfrm>
            <a:off x="6672699" y="2057489"/>
            <a:ext cx="1293605" cy="2554212"/>
          </a:xfrm>
          <a:prstGeom prst="rect">
            <a:avLst/>
          </a:prstGeom>
          <a:noFill/>
        </p:spPr>
        <p:txBody>
          <a:bodyPr wrap="square" rtlCol="0">
            <a:spAutoFit/>
            <a:scene3d>
              <a:camera prst="orthographicFront"/>
              <a:lightRig rig="threePt" dir="t"/>
            </a:scene3d>
            <a:sp3d contourW="12700"/>
          </a:bodyPr>
          <a:lstStyle/>
          <a:p>
            <a:pPr algn="ctr" defTabSz="457154"/>
            <a:r>
              <a:rPr lang="zh-CN" altLang="en-US" sz="7999" dirty="0">
                <a:solidFill>
                  <a:srgbClr val="000000"/>
                </a:solidFill>
                <a:latin typeface="微软雅黑 Light"/>
                <a:ea typeface="微软雅黑 Light"/>
                <a:cs typeface="+mn-ea"/>
                <a:sym typeface="+mn-lt"/>
              </a:rPr>
              <a:t>目录</a:t>
            </a:r>
          </a:p>
        </p:txBody>
      </p:sp>
      <p:cxnSp>
        <p:nvCxnSpPr>
          <p:cNvPr id="16" name="直接连接符 15">
            <a:extLst>
              <a:ext uri="{FF2B5EF4-FFF2-40B4-BE49-F238E27FC236}">
                <a16:creationId xmlns:a16="http://schemas.microsoft.com/office/drawing/2014/main" id="{540641FB-39B0-4C40-869A-41E970B36C3D}"/>
              </a:ext>
            </a:extLst>
          </p:cNvPr>
          <p:cNvCxnSpPr>
            <a:cxnSpLocks/>
          </p:cNvCxnSpPr>
          <p:nvPr/>
        </p:nvCxnSpPr>
        <p:spPr>
          <a:xfrm>
            <a:off x="1304755" y="1436154"/>
            <a:ext cx="287963"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283F451-AEE1-42D3-9BED-9298AB666460}"/>
              </a:ext>
            </a:extLst>
          </p:cNvPr>
          <p:cNvCxnSpPr>
            <a:cxnSpLocks/>
          </p:cNvCxnSpPr>
          <p:nvPr/>
        </p:nvCxnSpPr>
        <p:spPr>
          <a:xfrm>
            <a:off x="1304755" y="2617100"/>
            <a:ext cx="287963"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B58B894-89EC-4F5D-9D72-CDFAA0574919}"/>
              </a:ext>
            </a:extLst>
          </p:cNvPr>
          <p:cNvCxnSpPr>
            <a:cxnSpLocks/>
          </p:cNvCxnSpPr>
          <p:nvPr/>
        </p:nvCxnSpPr>
        <p:spPr>
          <a:xfrm>
            <a:off x="1304755" y="3848839"/>
            <a:ext cx="287963"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FBA3F6-275E-4E9D-B2BE-4AF6681F99C7}"/>
              </a:ext>
            </a:extLst>
          </p:cNvPr>
          <p:cNvCxnSpPr>
            <a:cxnSpLocks/>
          </p:cNvCxnSpPr>
          <p:nvPr/>
        </p:nvCxnSpPr>
        <p:spPr>
          <a:xfrm>
            <a:off x="1304755" y="5042484"/>
            <a:ext cx="287963"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38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圆角矩形 81"/>
          <p:cNvSpPr/>
          <p:nvPr/>
        </p:nvSpPr>
        <p:spPr>
          <a:xfrm>
            <a:off x="4798695" y="1499870"/>
            <a:ext cx="2159635" cy="648335"/>
          </a:xfrm>
          <a:prstGeom prst="roundRect">
            <a:avLst/>
          </a:prstGeom>
          <a:solidFill>
            <a:schemeClr val="accent2">
              <a:lumMod val="40000"/>
              <a:lumOff val="60000"/>
            </a:schemeClr>
          </a:solidFill>
          <a:ln w="28575" cmpd="dbl">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74" name="组合 73"/>
          <p:cNvGrpSpPr/>
          <p:nvPr/>
        </p:nvGrpSpPr>
        <p:grpSpPr>
          <a:xfrm>
            <a:off x="1269799" y="1557020"/>
            <a:ext cx="9038422" cy="4891835"/>
            <a:chOff x="1871222" y="2152423"/>
            <a:chExt cx="8453878" cy="4307914"/>
          </a:xfrm>
        </p:grpSpPr>
        <p:grpSp>
          <p:nvGrpSpPr>
            <p:cNvPr id="2" name="组合 1"/>
            <p:cNvGrpSpPr/>
            <p:nvPr/>
          </p:nvGrpSpPr>
          <p:grpSpPr>
            <a:xfrm>
              <a:off x="2860594" y="2673089"/>
              <a:ext cx="6480441" cy="601194"/>
              <a:chOff x="3130591" y="2369417"/>
              <a:chExt cx="5940000" cy="551057"/>
            </a:xfrm>
          </p:grpSpPr>
          <p:cxnSp>
            <p:nvCxnSpPr>
              <p:cNvPr id="3" name="直接连接符 2"/>
              <p:cNvCxnSpPr/>
              <p:nvPr/>
            </p:nvCxnSpPr>
            <p:spPr>
              <a:xfrm>
                <a:off x="3130591" y="2646533"/>
                <a:ext cx="5940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135354"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09118"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082882"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066170"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2369417"/>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352790" y="3769058"/>
              <a:ext cx="6985327" cy="1676072"/>
              <a:chOff x="2665136" y="3373987"/>
              <a:chExt cx="6402781" cy="1536295"/>
            </a:xfrm>
          </p:grpSpPr>
          <p:grpSp>
            <p:nvGrpSpPr>
              <p:cNvPr id="10" name="组合 9"/>
              <p:cNvGrpSpPr/>
              <p:nvPr/>
            </p:nvGrpSpPr>
            <p:grpSpPr>
              <a:xfrm>
                <a:off x="2665136" y="3373987"/>
                <a:ext cx="936000" cy="1536295"/>
                <a:chOff x="2665136" y="3401695"/>
                <a:chExt cx="936000" cy="1536295"/>
              </a:xfrm>
            </p:grpSpPr>
            <p:cxnSp>
              <p:nvCxnSpPr>
                <p:cNvPr id="26" name="直接连接符 25"/>
                <p:cNvCxnSpPr/>
                <p:nvPr/>
              </p:nvCxnSpPr>
              <p:spPr>
                <a:xfrm>
                  <a:off x="2665136"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668629"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49" idx="1"/>
                </p:cNvCxnSpPr>
                <p:nvPr/>
              </p:nvCxnSpPr>
              <p:spPr>
                <a:xfrm>
                  <a:off x="3586943" y="3684104"/>
                  <a:ext cx="2911" cy="125388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135354"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25" name="直接连接符 24"/>
              <p:cNvCxnSpPr>
                <a:endCxn id="55" idx="1"/>
              </p:cNvCxnSpPr>
              <p:nvPr/>
            </p:nvCxnSpPr>
            <p:spPr>
              <a:xfrm flipH="1">
                <a:off x="5089909" y="3373987"/>
                <a:ext cx="20956" cy="54428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084629" y="3373987"/>
                <a:ext cx="1164" cy="54602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9066171" y="3373987"/>
                <a:ext cx="1746" cy="54602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5116698" y="2152423"/>
              <a:ext cx="1978367" cy="32433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前端开发</a:t>
              </a:r>
            </a:p>
          </p:txBody>
        </p:sp>
        <p:grpSp>
          <p:nvGrpSpPr>
            <p:cNvPr id="33" name="组合 32"/>
            <p:cNvGrpSpPr/>
            <p:nvPr/>
          </p:nvGrpSpPr>
          <p:grpSpPr>
            <a:xfrm>
              <a:off x="1871410" y="3274283"/>
              <a:ext cx="1978366" cy="496118"/>
              <a:chOff x="2223901" y="2920474"/>
              <a:chExt cx="1813379" cy="454744"/>
            </a:xfrm>
          </p:grpSpPr>
          <p:sp>
            <p:nvSpPr>
              <p:cNvPr id="34" name="矩形 33"/>
              <p:cNvSpPr/>
              <p:nvPr/>
            </p:nvSpPr>
            <p:spPr>
              <a:xfrm>
                <a:off x="2340060" y="2920474"/>
                <a:ext cx="1590589" cy="454744"/>
              </a:xfrm>
              <a:prstGeom prst="rect">
                <a:avLst/>
              </a:prstGeom>
              <a:solidFill>
                <a:schemeClr val="accent2">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35" name="文本框 34"/>
              <p:cNvSpPr txBox="1"/>
              <p:nvPr/>
            </p:nvSpPr>
            <p:spPr>
              <a:xfrm>
                <a:off x="2223901" y="2990888"/>
                <a:ext cx="1813379" cy="272173"/>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600" b="0" kern="0" dirty="0">
                    <a:solidFill>
                      <a:srgbClr val="FFFFFF"/>
                    </a:solidFill>
                    <a:latin typeface="微软雅黑 Light" panose="020B0502040204020203" charset="-122"/>
                    <a:ea typeface="微软雅黑 Light" panose="020B0502040204020203" charset="-122"/>
                    <a:cs typeface="+mn-ea"/>
                    <a:sym typeface="+mn-lt"/>
                  </a:rPr>
                  <a:t>登陆注册页面</a:t>
                </a:r>
              </a:p>
            </p:txBody>
          </p:sp>
        </p:grpSp>
        <p:grpSp>
          <p:nvGrpSpPr>
            <p:cNvPr id="36" name="组合 35"/>
            <p:cNvGrpSpPr/>
            <p:nvPr/>
          </p:nvGrpSpPr>
          <p:grpSpPr>
            <a:xfrm>
              <a:off x="4029436" y="3274283"/>
              <a:ext cx="1978366" cy="496118"/>
              <a:chOff x="4201957" y="2920474"/>
              <a:chExt cx="1813379" cy="454744"/>
            </a:xfrm>
          </p:grpSpPr>
          <p:sp>
            <p:nvSpPr>
              <p:cNvPr id="37" name="矩形 36"/>
              <p:cNvSpPr/>
              <p:nvPr/>
            </p:nvSpPr>
            <p:spPr>
              <a:xfrm>
                <a:off x="4313824" y="2920474"/>
                <a:ext cx="1590589" cy="454744"/>
              </a:xfrm>
              <a:prstGeom prst="rect">
                <a:avLst/>
              </a:prstGeom>
              <a:solidFill>
                <a:schemeClr val="accent3">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38" name="文本框 37"/>
              <p:cNvSpPr txBox="1"/>
              <p:nvPr/>
            </p:nvSpPr>
            <p:spPr>
              <a:xfrm>
                <a:off x="4201957" y="2990888"/>
                <a:ext cx="1813379" cy="29728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kern="0" dirty="0">
                    <a:solidFill>
                      <a:srgbClr val="FFFFFF"/>
                    </a:solidFill>
                    <a:latin typeface="微软雅黑 Light" panose="020B0502040204020203" charset="-122"/>
                    <a:ea typeface="微软雅黑 Light" panose="020B0502040204020203" charset="-122"/>
                    <a:cs typeface="+mn-ea"/>
                    <a:sym typeface="+mn-lt"/>
                  </a:rPr>
                  <a:t>个人中心页面</a:t>
                </a:r>
              </a:p>
            </p:txBody>
          </p:sp>
        </p:grpSp>
        <p:grpSp>
          <p:nvGrpSpPr>
            <p:cNvPr id="39" name="组合 38"/>
            <p:cNvGrpSpPr/>
            <p:nvPr/>
          </p:nvGrpSpPr>
          <p:grpSpPr>
            <a:xfrm>
              <a:off x="6183811" y="3274283"/>
              <a:ext cx="1978366" cy="496118"/>
              <a:chOff x="6176666" y="2920474"/>
              <a:chExt cx="1813379" cy="454744"/>
            </a:xfrm>
          </p:grpSpPr>
          <p:sp>
            <p:nvSpPr>
              <p:cNvPr id="40" name="矩形 39"/>
              <p:cNvSpPr/>
              <p:nvPr/>
            </p:nvSpPr>
            <p:spPr>
              <a:xfrm>
                <a:off x="6287588" y="2920474"/>
                <a:ext cx="1590589" cy="454744"/>
              </a:xfrm>
              <a:prstGeom prst="rect">
                <a:avLst/>
              </a:prstGeom>
              <a:solidFill>
                <a:schemeClr val="accent3">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41" name="文本框 40"/>
              <p:cNvSpPr txBox="1"/>
              <p:nvPr/>
            </p:nvSpPr>
            <p:spPr>
              <a:xfrm>
                <a:off x="6176666" y="2990888"/>
                <a:ext cx="1813379" cy="29728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en-US" altLang="zh-CN" sz="1800" kern="0" dirty="0">
                    <a:solidFill>
                      <a:srgbClr val="FFFFFF"/>
                    </a:solidFill>
                    <a:latin typeface="微软雅黑 Light" panose="020B0502040204020203" charset="-122"/>
                    <a:ea typeface="微软雅黑 Light" panose="020B0502040204020203" charset="-122"/>
                    <a:cs typeface="+mn-ea"/>
                    <a:sym typeface="+mn-lt"/>
                  </a:rPr>
                  <a:t> </a:t>
                </a:r>
                <a:r>
                  <a:rPr lang="zh-CN" altLang="en-US" sz="1800" kern="0" dirty="0">
                    <a:solidFill>
                      <a:srgbClr val="FFFFFF"/>
                    </a:solidFill>
                    <a:latin typeface="微软雅黑 Light" panose="020B0502040204020203" charset="-122"/>
                    <a:ea typeface="微软雅黑 Light" panose="020B0502040204020203" charset="-122"/>
                    <a:cs typeface="+mn-ea"/>
                    <a:sym typeface="+mn-lt"/>
                  </a:rPr>
                  <a:t>留言板页面</a:t>
                </a:r>
              </a:p>
            </p:txBody>
          </p:sp>
        </p:grpSp>
        <p:grpSp>
          <p:nvGrpSpPr>
            <p:cNvPr id="42" name="组合 41"/>
            <p:cNvGrpSpPr/>
            <p:nvPr/>
          </p:nvGrpSpPr>
          <p:grpSpPr>
            <a:xfrm>
              <a:off x="8346514" y="3274283"/>
              <a:ext cx="1978366" cy="496118"/>
              <a:chOff x="8159009" y="2920474"/>
              <a:chExt cx="1813379" cy="454744"/>
            </a:xfrm>
          </p:grpSpPr>
          <p:sp>
            <p:nvSpPr>
              <p:cNvPr id="43" name="矩形 42"/>
              <p:cNvSpPr/>
              <p:nvPr/>
            </p:nvSpPr>
            <p:spPr>
              <a:xfrm>
                <a:off x="8261351" y="2920474"/>
                <a:ext cx="1590589" cy="454744"/>
              </a:xfrm>
              <a:prstGeom prst="rect">
                <a:avLst/>
              </a:prstGeom>
              <a:solidFill>
                <a:schemeClr val="accent4">
                  <a:lumMod val="60000"/>
                  <a:lumOff val="40000"/>
                </a:schemeClr>
              </a:solidFill>
              <a:ln w="12700">
                <a:noFill/>
              </a:ln>
            </p:spPr>
            <p:txBody>
              <a:bodyPr lIns="35714" tIns="35714" rIns="35714" bIns="35714" anchor="ctr">
                <a:scene3d>
                  <a:camera prst="orthographicFront"/>
                  <a:lightRig rig="threePt" dir="t"/>
                </a:scene3d>
                <a:sp3d contourW="12700"/>
              </a:bodyP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44" name="文本框 43"/>
              <p:cNvSpPr txBox="1"/>
              <p:nvPr/>
            </p:nvSpPr>
            <p:spPr>
              <a:xfrm>
                <a:off x="8159009" y="2990888"/>
                <a:ext cx="1813379" cy="297289"/>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FFFFFF"/>
                    </a:solidFill>
                    <a:latin typeface="微软雅黑 Light" panose="020B0502040204020203" charset="-122"/>
                    <a:ea typeface="微软雅黑 Light" panose="020B0502040204020203" charset="-122"/>
                    <a:cs typeface="+mn-ea"/>
                    <a:sym typeface="+mn-lt"/>
                  </a:rPr>
                  <a:t>活动发布页面</a:t>
                </a:r>
              </a:p>
            </p:txBody>
          </p:sp>
        </p:grpSp>
        <p:grpSp>
          <p:nvGrpSpPr>
            <p:cNvPr id="45" name="组合 44"/>
            <p:cNvGrpSpPr/>
            <p:nvPr/>
          </p:nvGrpSpPr>
          <p:grpSpPr>
            <a:xfrm>
              <a:off x="1871222" y="4368136"/>
              <a:ext cx="1281112" cy="966596"/>
              <a:chOff x="2223729" y="3923105"/>
              <a:chExt cx="1174272" cy="885986"/>
            </a:xfrm>
          </p:grpSpPr>
          <p:sp>
            <p:nvSpPr>
              <p:cNvPr id="46" name="矩形 45"/>
              <p:cNvSpPr/>
              <p:nvPr/>
            </p:nvSpPr>
            <p:spPr>
              <a:xfrm rot="5400000">
                <a:off x="2352964" y="3835787"/>
                <a:ext cx="885986" cy="1060621"/>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47" name="文本框 46"/>
              <p:cNvSpPr txBox="1"/>
              <p:nvPr/>
            </p:nvSpPr>
            <p:spPr>
              <a:xfrm>
                <a:off x="2223729" y="3990764"/>
                <a:ext cx="1174272" cy="722207"/>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通过</a:t>
                </a:r>
                <a:r>
                  <a:rPr lang="en-US" altLang="zh-CN" sz="1400" b="0" kern="0" dirty="0">
                    <a:solidFill>
                      <a:srgbClr val="000000"/>
                    </a:solidFill>
                    <a:latin typeface="微软雅黑 Light" panose="020B0502040204020203" charset="-122"/>
                    <a:ea typeface="微软雅黑 Light" panose="020B0502040204020203" charset="-122"/>
                    <a:cs typeface="+mn-ea"/>
                    <a:sym typeface="+mn-lt"/>
                  </a:rPr>
                  <a:t>localstorage</a:t>
                </a:r>
                <a:r>
                  <a:rPr lang="zh-CN" altLang="en-US" sz="1400" b="0" kern="0" dirty="0">
                    <a:solidFill>
                      <a:srgbClr val="000000"/>
                    </a:solidFill>
                    <a:latin typeface="微软雅黑 Light" panose="020B0502040204020203" charset="-122"/>
                    <a:ea typeface="微软雅黑 Light" panose="020B0502040204020203" charset="-122"/>
                    <a:cs typeface="+mn-ea"/>
                    <a:sym typeface="+mn-lt"/>
                  </a:rPr>
                  <a:t>在本地储存用户登录信息</a:t>
                </a:r>
              </a:p>
            </p:txBody>
          </p:sp>
        </p:grpSp>
        <p:grpSp>
          <p:nvGrpSpPr>
            <p:cNvPr id="48" name="组合 47"/>
            <p:cNvGrpSpPr/>
            <p:nvPr/>
          </p:nvGrpSpPr>
          <p:grpSpPr>
            <a:xfrm>
              <a:off x="2730201" y="5445475"/>
              <a:ext cx="1263179" cy="1014862"/>
              <a:chOff x="3011072" y="4910598"/>
              <a:chExt cx="1157836" cy="930227"/>
            </a:xfrm>
          </p:grpSpPr>
          <p:sp>
            <p:nvSpPr>
              <p:cNvPr id="49" name="矩形 48"/>
              <p:cNvSpPr/>
              <p:nvPr/>
            </p:nvSpPr>
            <p:spPr>
              <a:xfrm rot="5400000">
                <a:off x="3124876" y="4796793"/>
                <a:ext cx="930227" cy="1157836"/>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50" name="文本框 49"/>
              <p:cNvSpPr txBox="1"/>
              <p:nvPr/>
            </p:nvSpPr>
            <p:spPr>
              <a:xfrm>
                <a:off x="3059524" y="5006448"/>
                <a:ext cx="1049606" cy="715031"/>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通过</a:t>
                </a:r>
                <a:r>
                  <a:rPr lang="en-US" altLang="zh-CN" sz="1400" b="0" kern="0" dirty="0">
                    <a:solidFill>
                      <a:srgbClr val="000000"/>
                    </a:solidFill>
                    <a:latin typeface="微软雅黑 Light" panose="020B0502040204020203" charset="-122"/>
                    <a:ea typeface="微软雅黑 Light" panose="020B0502040204020203" charset="-122"/>
                    <a:cs typeface="+mn-ea"/>
                    <a:sym typeface="+mn-lt"/>
                  </a:rPr>
                  <a:t>ui</a:t>
                </a:r>
                <a:r>
                  <a:rPr lang="zh-CN" altLang="en-US" sz="1400" b="0" kern="0" dirty="0">
                    <a:solidFill>
                      <a:srgbClr val="000000"/>
                    </a:solidFill>
                    <a:latin typeface="微软雅黑 Light" panose="020B0502040204020203" charset="-122"/>
                    <a:ea typeface="微软雅黑 Light" panose="020B0502040204020203" charset="-122"/>
                    <a:cs typeface="+mn-ea"/>
                    <a:sym typeface="+mn-lt"/>
                  </a:rPr>
                  <a:t>网页uiverse来寻找好看的按钮</a:t>
                </a:r>
                <a:r>
                  <a:rPr lang="en-US" altLang="zh-CN" sz="1400" b="0" kern="0" dirty="0">
                    <a:solidFill>
                      <a:srgbClr val="000000"/>
                    </a:solidFill>
                    <a:latin typeface="微软雅黑 Light" panose="020B0502040204020203" charset="-122"/>
                    <a:ea typeface="微软雅黑 Light" panose="020B0502040204020203" charset="-122"/>
                    <a:cs typeface="+mn-ea"/>
                    <a:sym typeface="+mn-lt"/>
                  </a:rPr>
                  <a:t>ui</a:t>
                </a:r>
                <a:endParaRPr lang="zh-CN" altLang="en-US" sz="1400" b="0" kern="0" dirty="0">
                  <a:solidFill>
                    <a:srgbClr val="000000"/>
                  </a:solidFill>
                  <a:latin typeface="微软雅黑 Light" panose="020B0502040204020203" charset="-122"/>
                  <a:ea typeface="微软雅黑 Light" panose="020B0502040204020203" charset="-122"/>
                  <a:cs typeface="+mn-ea"/>
                  <a:sym typeface="+mn-lt"/>
                </a:endParaRPr>
              </a:p>
            </p:txBody>
          </p:sp>
        </p:grpSp>
        <p:grpSp>
          <p:nvGrpSpPr>
            <p:cNvPr id="54" name="组合 53"/>
            <p:cNvGrpSpPr/>
            <p:nvPr/>
          </p:nvGrpSpPr>
          <p:grpSpPr>
            <a:xfrm>
              <a:off x="4029038" y="4363370"/>
              <a:ext cx="1937002" cy="783057"/>
              <a:chOff x="4201592" y="3918736"/>
              <a:chExt cx="1775465" cy="717753"/>
            </a:xfrm>
          </p:grpSpPr>
          <p:sp>
            <p:nvSpPr>
              <p:cNvPr id="55" name="矩形 54"/>
              <p:cNvSpPr/>
              <p:nvPr/>
            </p:nvSpPr>
            <p:spPr>
              <a:xfrm rot="5400000">
                <a:off x="4730448" y="3389880"/>
                <a:ext cx="717753" cy="1775465"/>
              </a:xfrm>
              <a:prstGeom prst="rect">
                <a:avLst/>
              </a:prstGeom>
              <a:noFill/>
              <a:ln w="12700">
                <a:solidFill>
                  <a:srgbClr val="EE7E30"/>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56" name="文本框 55"/>
              <p:cNvSpPr txBox="1"/>
              <p:nvPr/>
            </p:nvSpPr>
            <p:spPr>
              <a:xfrm>
                <a:off x="4272902" y="3966179"/>
                <a:ext cx="1630518" cy="564656"/>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后端修改手机号的类型位</a:t>
                </a:r>
                <a:r>
                  <a:rPr lang="en-US" altLang="zh-CN" sz="1400" b="0" kern="0" dirty="0">
                    <a:solidFill>
                      <a:srgbClr val="000000"/>
                    </a:solidFill>
                    <a:latin typeface="微软雅黑 Light" panose="020B0502040204020203" charset="-122"/>
                    <a:ea typeface="微软雅黑 Light" panose="020B0502040204020203" charset="-122"/>
                    <a:cs typeface="+mn-ea"/>
                    <a:sym typeface="+mn-lt"/>
                  </a:rPr>
                  <a:t>string</a:t>
                </a:r>
                <a:r>
                  <a:rPr lang="zh-CN" altLang="en-US" sz="1400" b="0" kern="0" dirty="0">
                    <a:solidFill>
                      <a:srgbClr val="000000"/>
                    </a:solidFill>
                    <a:latin typeface="微软雅黑 Light" panose="020B0502040204020203" charset="-122"/>
                    <a:ea typeface="微软雅黑 Light" panose="020B0502040204020203" charset="-122"/>
                    <a:cs typeface="+mn-ea"/>
                    <a:sym typeface="+mn-lt"/>
                  </a:rPr>
                  <a:t>，以便于传输</a:t>
                </a:r>
                <a:r>
                  <a:rPr lang="en-US" altLang="zh-CN" sz="1400" b="0" kern="0" dirty="0">
                    <a:solidFill>
                      <a:srgbClr val="000000"/>
                    </a:solidFill>
                    <a:latin typeface="微软雅黑 Light" panose="020B0502040204020203" charset="-122"/>
                    <a:ea typeface="微软雅黑 Light" panose="020B0502040204020203" charset="-122"/>
                    <a:cs typeface="+mn-ea"/>
                    <a:sym typeface="+mn-lt"/>
                  </a:rPr>
                  <a:t>11</a:t>
                </a:r>
                <a:r>
                  <a:rPr lang="zh-CN" altLang="en-US" sz="1400" b="0" kern="0" dirty="0">
                    <a:solidFill>
                      <a:srgbClr val="000000"/>
                    </a:solidFill>
                    <a:latin typeface="微软雅黑 Light" panose="020B0502040204020203" charset="-122"/>
                    <a:ea typeface="微软雅黑 Light" panose="020B0502040204020203" charset="-122"/>
                    <a:cs typeface="+mn-ea"/>
                    <a:sym typeface="+mn-lt"/>
                  </a:rPr>
                  <a:t>位手机号。</a:t>
                </a:r>
              </a:p>
            </p:txBody>
          </p:sp>
        </p:grpSp>
        <p:grpSp>
          <p:nvGrpSpPr>
            <p:cNvPr id="57" name="组合 56"/>
            <p:cNvGrpSpPr/>
            <p:nvPr/>
          </p:nvGrpSpPr>
          <p:grpSpPr>
            <a:xfrm>
              <a:off x="6380824" y="4289066"/>
              <a:ext cx="2027819" cy="858632"/>
              <a:chOff x="6357249" y="3850629"/>
              <a:chExt cx="1858706" cy="787026"/>
            </a:xfrm>
          </p:grpSpPr>
          <p:sp>
            <p:nvSpPr>
              <p:cNvPr id="58" name="矩形 57"/>
              <p:cNvSpPr/>
              <p:nvPr/>
            </p:nvSpPr>
            <p:spPr>
              <a:xfrm rot="5400000">
                <a:off x="6893380" y="3372127"/>
                <a:ext cx="787026" cy="1744029"/>
              </a:xfrm>
              <a:prstGeom prst="rect">
                <a:avLst/>
              </a:prstGeom>
              <a:noFill/>
              <a:ln w="12700">
                <a:solidFill>
                  <a:srgbClr val="304A9C"/>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59" name="文本框 58"/>
              <p:cNvSpPr txBox="1"/>
              <p:nvPr/>
            </p:nvSpPr>
            <p:spPr>
              <a:xfrm>
                <a:off x="6357249" y="3918155"/>
                <a:ext cx="1858706" cy="718918"/>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400" b="0" kern="0" dirty="0">
                    <a:solidFill>
                      <a:srgbClr val="000000"/>
                    </a:solidFill>
                    <a:latin typeface="微软雅黑 Light" panose="020B0502040204020203" charset="-122"/>
                    <a:ea typeface="微软雅黑 Light" panose="020B0502040204020203" charset="-122"/>
                    <a:cs typeface="+mn-ea"/>
                    <a:sym typeface="+mn-lt"/>
                  </a:rPr>
                  <a:t>通过大量的寻找发现是帖子</a:t>
                </a:r>
                <a:r>
                  <a:rPr lang="en-US" altLang="zh-CN" sz="1400" b="0" kern="0" dirty="0">
                    <a:solidFill>
                      <a:srgbClr val="000000"/>
                    </a:solidFill>
                    <a:latin typeface="微软雅黑 Light" panose="020B0502040204020203" charset="-122"/>
                    <a:ea typeface="微软雅黑 Light" panose="020B0502040204020203" charset="-122"/>
                    <a:cs typeface="+mn-ea"/>
                    <a:sym typeface="+mn-lt"/>
                  </a:rPr>
                  <a:t>id</a:t>
                </a:r>
                <a:r>
                  <a:rPr lang="zh-CN" altLang="en-US" sz="1400" b="0" kern="0" dirty="0">
                    <a:solidFill>
                      <a:srgbClr val="000000"/>
                    </a:solidFill>
                    <a:latin typeface="微软雅黑 Light" panose="020B0502040204020203" charset="-122"/>
                    <a:ea typeface="微软雅黑 Light" panose="020B0502040204020203" charset="-122"/>
                    <a:cs typeface="+mn-ea"/>
                    <a:sym typeface="+mn-lt"/>
                  </a:rPr>
                  <a:t>和发布者</a:t>
                </a:r>
                <a:r>
                  <a:rPr lang="en-US" altLang="zh-CN" sz="1400" b="0" kern="0" dirty="0">
                    <a:solidFill>
                      <a:srgbClr val="000000"/>
                    </a:solidFill>
                    <a:latin typeface="微软雅黑 Light" panose="020B0502040204020203" charset="-122"/>
                    <a:ea typeface="微软雅黑 Light" panose="020B0502040204020203" charset="-122"/>
                    <a:cs typeface="+mn-ea"/>
                    <a:sym typeface="+mn-lt"/>
                  </a:rPr>
                  <a:t>id</a:t>
                </a:r>
                <a:r>
                  <a:rPr lang="zh-CN" altLang="en-US" sz="1400" b="0" kern="0" dirty="0">
                    <a:solidFill>
                      <a:srgbClr val="000000"/>
                    </a:solidFill>
                    <a:latin typeface="微软雅黑 Light" panose="020B0502040204020203" charset="-122"/>
                    <a:ea typeface="微软雅黑 Light" panose="020B0502040204020203" charset="-122"/>
                    <a:cs typeface="+mn-ea"/>
                    <a:sym typeface="+mn-lt"/>
                  </a:rPr>
                  <a:t>搞反了，最终成功修改。</a:t>
                </a:r>
              </a:p>
            </p:txBody>
          </p:sp>
        </p:grpSp>
        <p:grpSp>
          <p:nvGrpSpPr>
            <p:cNvPr id="63" name="组合 62"/>
            <p:cNvGrpSpPr/>
            <p:nvPr/>
          </p:nvGrpSpPr>
          <p:grpSpPr>
            <a:xfrm>
              <a:off x="8596405" y="4368451"/>
              <a:ext cx="1728695" cy="1180619"/>
              <a:chOff x="8388060" y="3923393"/>
              <a:chExt cx="1584528" cy="1082160"/>
            </a:xfrm>
          </p:grpSpPr>
          <p:sp>
            <p:nvSpPr>
              <p:cNvPr id="64" name="矩形 63"/>
              <p:cNvSpPr/>
              <p:nvPr/>
            </p:nvSpPr>
            <p:spPr>
              <a:xfrm rot="5400000">
                <a:off x="8654088" y="3657365"/>
                <a:ext cx="1052472" cy="1584528"/>
              </a:xfrm>
              <a:prstGeom prst="rect">
                <a:avLst/>
              </a:prstGeom>
              <a:noFill/>
              <a:ln w="12700">
                <a:solidFill>
                  <a:srgbClr val="EE7E30"/>
                </a:solidFill>
              </a:ln>
            </p:spPr>
            <p:txBody>
              <a:bodyPr lIns="35714" tIns="35714" rIns="35714" bIns="35714" anchor="ctr"/>
              <a:lstStyle/>
              <a:p>
                <a:pPr defTabSz="457200"/>
                <a:endParaRPr lang="zh-CN" altLang="en-US" sz="1600">
                  <a:solidFill>
                    <a:srgbClr val="000000"/>
                  </a:solidFill>
                  <a:latin typeface="微软雅黑 Light" panose="020B0502040204020203" charset="-122"/>
                  <a:ea typeface="微软雅黑 Light" panose="020B0502040204020203" charset="-122"/>
                  <a:cs typeface="+mn-ea"/>
                  <a:sym typeface="+mn-lt"/>
                </a:endParaRPr>
              </a:p>
            </p:txBody>
          </p:sp>
          <p:sp>
            <p:nvSpPr>
              <p:cNvPr id="65" name="文本框 64"/>
              <p:cNvSpPr txBox="1"/>
              <p:nvPr/>
            </p:nvSpPr>
            <p:spPr>
              <a:xfrm>
                <a:off x="8451511" y="3966470"/>
                <a:ext cx="1480911" cy="1039083"/>
              </a:xfrm>
              <a:prstGeom prst="rect">
                <a:avLst/>
              </a:prstGeom>
              <a:noFill/>
            </p:spPr>
            <p:txBody>
              <a:bodyPr wrap="square" rtlCol="0">
                <a:no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400">
                  <a:defRPr/>
                </a:pPr>
                <a:r>
                  <a:rPr lang="zh-CN" altLang="en-US" sz="1800" b="0" kern="0" dirty="0">
                    <a:solidFill>
                      <a:srgbClr val="000000"/>
                    </a:solidFill>
                    <a:latin typeface="微软雅黑 Light" panose="020B0502040204020203" charset="-122"/>
                    <a:ea typeface="微软雅黑 Light" panose="020B0502040204020203" charset="-122"/>
                    <a:cs typeface="+mn-ea"/>
                    <a:sym typeface="+mn-lt"/>
                  </a:rPr>
                  <a:t>通过</a:t>
                </a:r>
                <a:r>
                  <a:rPr lang="en-US" altLang="zh-CN" sz="1800" b="0" kern="0" dirty="0">
                    <a:solidFill>
                      <a:srgbClr val="000000"/>
                    </a:solidFill>
                    <a:latin typeface="微软雅黑 Light" panose="020B0502040204020203" charset="-122"/>
                    <a:ea typeface="微软雅黑 Light" panose="020B0502040204020203" charset="-122"/>
                    <a:cs typeface="+mn-ea"/>
                    <a:sym typeface="+mn-lt"/>
                  </a:rPr>
                  <a:t>url</a:t>
                </a:r>
                <a:r>
                  <a:rPr lang="zh-CN" altLang="en-US" sz="1800" b="0" kern="0" dirty="0">
                    <a:solidFill>
                      <a:srgbClr val="000000"/>
                    </a:solidFill>
                    <a:latin typeface="微软雅黑 Light" panose="020B0502040204020203" charset="-122"/>
                    <a:ea typeface="微软雅黑 Light" panose="020B0502040204020203" charset="-122"/>
                    <a:cs typeface="+mn-ea"/>
                    <a:sym typeface="+mn-lt"/>
                  </a:rPr>
                  <a:t>来传输图片</a:t>
                </a:r>
              </a:p>
            </p:txBody>
          </p:sp>
        </p:grpSp>
      </p:grpSp>
      <p:sp>
        <p:nvSpPr>
          <p:cNvPr id="70" name="文本框 69"/>
          <p:cNvSpPr txBox="1"/>
          <p:nvPr/>
        </p:nvSpPr>
        <p:spPr>
          <a:xfrm>
            <a:off x="2417445" y="488315"/>
            <a:ext cx="3746500" cy="583565"/>
          </a:xfrm>
          <a:prstGeom prst="rect">
            <a:avLst/>
          </a:prstGeom>
          <a:noFill/>
        </p:spPr>
        <p:txBody>
          <a:bodyPr wrap="square" rtlCol="0">
            <a:spAutoFit/>
            <a:scene3d>
              <a:camera prst="orthographicFront"/>
              <a:lightRig rig="threePt" dir="t"/>
            </a:scene3d>
            <a:sp3d contourW="12700"/>
          </a:bodyPr>
          <a:lstStyle/>
          <a:p>
            <a:pPr defTabSz="457200"/>
            <a:r>
              <a:rPr lang="zh-CN" altLang="en-US" sz="3200" dirty="0">
                <a:solidFill>
                  <a:srgbClr val="000000"/>
                </a:solidFill>
                <a:latin typeface="微软雅黑 Light" panose="020B0502040204020203" charset="-122"/>
                <a:ea typeface="微软雅黑 Light" panose="020B0502040204020203" charset="-122"/>
                <a:cs typeface="+mn-ea"/>
                <a:sym typeface="+mn-lt"/>
              </a:rPr>
              <a:t>解决办法</a:t>
            </a:r>
          </a:p>
        </p:txBody>
      </p:sp>
      <p:pic>
        <p:nvPicPr>
          <p:cNvPr id="72" name="图片 71"/>
          <p:cNvPicPr>
            <a:picLocks noChangeAspect="1"/>
          </p:cNvPicPr>
          <p:nvPr/>
        </p:nvPicPr>
        <p:blipFill rotWithShape="1">
          <a:blip r:embed="rId3" cstate="screen"/>
          <a:srcRect b="-1379"/>
          <a:stretch>
            <a:fillRect/>
          </a:stretch>
        </p:blipFill>
        <p:spPr>
          <a:xfrm flipV="1">
            <a:off x="300520" y="177063"/>
            <a:ext cx="1970373" cy="1660676"/>
          </a:xfrm>
          <a:prstGeom prst="rect">
            <a:avLst/>
          </a:prstGeom>
        </p:spPr>
      </p:pic>
    </p:spTree>
    <p:extLst>
      <p:ext uri="{BB962C8B-B14F-4D97-AF65-F5344CB8AC3E}">
        <p14:creationId xmlns:p14="http://schemas.microsoft.com/office/powerpoint/2010/main" val="239416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699"/>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zh-CN" altLang="en-US" sz="3200" dirty="0">
                <a:solidFill>
                  <a:srgbClr val="000000"/>
                </a:solidFill>
                <a:latin typeface="微软雅黑 Light"/>
                <a:ea typeface="微软雅黑 Light"/>
                <a:cs typeface="+mn-ea"/>
                <a:sym typeface="+mn-lt"/>
              </a:rPr>
              <a:t>成员答辩</a:t>
            </a: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（魏志航）</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622598" y="1709402"/>
            <a:ext cx="5256584" cy="2308324"/>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微软雅黑 Light"/>
                <a:ea typeface="微软雅黑 Light"/>
              </a:rPr>
              <a:t>主要工作</a:t>
            </a:r>
            <a:r>
              <a:rPr lang="zh-CN" altLang="en-US" sz="2400" dirty="0">
                <a:solidFill>
                  <a:srgbClr val="000000"/>
                </a:solidFill>
                <a:latin typeface="微软雅黑 Light"/>
                <a:ea typeface="微软雅黑 Light"/>
              </a:rPr>
              <a:t>：</a:t>
            </a:r>
            <a:endParaRPr lang="en-US" altLang="zh-CN" sz="2400" dirty="0">
              <a:solidFill>
                <a:srgbClr val="000000"/>
              </a:solidFill>
              <a:latin typeface="微软雅黑 Light"/>
              <a:ea typeface="微软雅黑 Light"/>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微软雅黑 Light"/>
                <a:ea typeface="微软雅黑 Light"/>
              </a:rPr>
              <a:t>	1.  git</a:t>
            </a:r>
            <a:r>
              <a:rPr lang="zh-CN" altLang="en-US" sz="2400" dirty="0">
                <a:solidFill>
                  <a:srgbClr val="000000"/>
                </a:solidFill>
                <a:latin typeface="微软雅黑 Light"/>
                <a:ea typeface="微软雅黑 Light"/>
              </a:rPr>
              <a:t>技术顾问和部署</a:t>
            </a:r>
            <a:endParaRPr lang="en-US" altLang="zh-CN" sz="2400" dirty="0">
              <a:solidFill>
                <a:srgbClr val="000000"/>
              </a:solidFill>
              <a:latin typeface="微软雅黑 Light"/>
              <a:ea typeface="微软雅黑 Light"/>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微软雅黑 Light"/>
                <a:ea typeface="微软雅黑 Light"/>
              </a:rPr>
              <a:t>	2. </a:t>
            </a:r>
            <a:r>
              <a:rPr lang="zh-CN" altLang="en-US" sz="2400" dirty="0">
                <a:solidFill>
                  <a:srgbClr val="000000"/>
                </a:solidFill>
                <a:latin typeface="微软雅黑 Light"/>
                <a:ea typeface="微软雅黑 Light"/>
              </a:rPr>
              <a:t>项目任务的安排和统筹</a:t>
            </a:r>
            <a:endParaRPr lang="en-US" altLang="zh-CN" sz="2400" dirty="0">
              <a:solidFill>
                <a:srgbClr val="000000"/>
              </a:solidFill>
              <a:latin typeface="微软雅黑 Light"/>
              <a:ea typeface="微软雅黑 Light"/>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微软雅黑 Light"/>
                <a:ea typeface="微软雅黑 Light"/>
              </a:rPr>
              <a:t>	3. </a:t>
            </a:r>
            <a:r>
              <a:rPr lang="zh-CN" altLang="en-US" sz="2400" dirty="0">
                <a:solidFill>
                  <a:srgbClr val="000000"/>
                </a:solidFill>
                <a:latin typeface="微软雅黑 Light"/>
                <a:ea typeface="微软雅黑 Light"/>
              </a:rPr>
              <a:t>活动广场、活动详情页、活</a:t>
            </a:r>
            <a:r>
              <a:rPr lang="en-US" altLang="zh-CN" sz="2400" dirty="0">
                <a:solidFill>
                  <a:srgbClr val="000000"/>
                </a:solidFill>
                <a:latin typeface="微软雅黑 Light"/>
                <a:ea typeface="微软雅黑 Light"/>
              </a:rPr>
              <a:t>	</a:t>
            </a:r>
            <a:r>
              <a:rPr lang="zh-CN" altLang="en-US" sz="2400" dirty="0">
                <a:solidFill>
                  <a:srgbClr val="000000"/>
                </a:solidFill>
                <a:latin typeface="微软雅黑 Light"/>
                <a:ea typeface="微软雅黑 Light"/>
              </a:rPr>
              <a:t>动管理、大屏数据展示等页面</a:t>
            </a:r>
            <a:r>
              <a:rPr lang="en-US" altLang="zh-CN" sz="2400" dirty="0">
                <a:solidFill>
                  <a:srgbClr val="000000"/>
                </a:solidFill>
                <a:latin typeface="微软雅黑 Light"/>
                <a:ea typeface="微软雅黑 Light"/>
              </a:rPr>
              <a:t>	</a:t>
            </a:r>
            <a:r>
              <a:rPr lang="zh-CN" altLang="en-US" sz="2400" dirty="0">
                <a:solidFill>
                  <a:srgbClr val="000000"/>
                </a:solidFill>
                <a:latin typeface="微软雅黑 Light"/>
                <a:ea typeface="微软雅黑 Light"/>
              </a:rPr>
              <a:t>的前端设计</a:t>
            </a:r>
            <a:endPar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
        <p:nvSpPr>
          <p:cNvPr id="2" name="文本框 1">
            <a:extLst>
              <a:ext uri="{FF2B5EF4-FFF2-40B4-BE49-F238E27FC236}">
                <a16:creationId xmlns:a16="http://schemas.microsoft.com/office/drawing/2014/main" id="{B51B394C-260D-3FA0-5B71-65B9F87875C8}"/>
              </a:ext>
            </a:extLst>
          </p:cNvPr>
          <p:cNvSpPr txBox="1"/>
          <p:nvPr/>
        </p:nvSpPr>
        <p:spPr>
          <a:xfrm>
            <a:off x="766614" y="4653930"/>
            <a:ext cx="5408660" cy="461665"/>
          </a:xfrm>
          <a:prstGeom prst="rect">
            <a:avLst/>
          </a:prstGeom>
          <a:noFill/>
        </p:spPr>
        <p:txBody>
          <a:bodyPr wrap="none" rtlCol="0">
            <a:spAutoFit/>
          </a:bodyPr>
          <a:lstStyle/>
          <a:p>
            <a:r>
              <a:rPr lang="zh-CN" altLang="en-US" sz="2400" b="1" dirty="0">
                <a:latin typeface="+mn-ea"/>
              </a:rPr>
              <a:t>技术栈：</a:t>
            </a:r>
            <a:r>
              <a:rPr lang="en-US" altLang="zh-CN" sz="2400" b="1" dirty="0">
                <a:latin typeface="+mn-ea"/>
              </a:rPr>
              <a:t>git</a:t>
            </a:r>
            <a:r>
              <a:rPr lang="zh-CN" altLang="en-US" sz="2400" b="1" dirty="0">
                <a:latin typeface="+mn-ea"/>
              </a:rPr>
              <a:t>、</a:t>
            </a:r>
            <a:r>
              <a:rPr lang="en-US" altLang="zh-CN" sz="2400" dirty="0">
                <a:latin typeface="+mn-ea"/>
              </a:rPr>
              <a:t>HTML</a:t>
            </a:r>
            <a:r>
              <a:rPr lang="zh-CN" altLang="en-US" sz="2400" dirty="0">
                <a:latin typeface="+mn-ea"/>
              </a:rPr>
              <a:t>、</a:t>
            </a:r>
            <a:r>
              <a:rPr lang="en-US" altLang="zh-CN" sz="2400" dirty="0">
                <a:latin typeface="+mn-ea"/>
              </a:rPr>
              <a:t>CSS</a:t>
            </a:r>
            <a:r>
              <a:rPr lang="zh-CN" altLang="en-US" sz="2400" dirty="0">
                <a:latin typeface="+mn-ea"/>
              </a:rPr>
              <a:t>、</a:t>
            </a:r>
            <a:r>
              <a:rPr lang="en-US" altLang="zh-CN" sz="2400" dirty="0">
                <a:latin typeface="+mn-ea"/>
              </a:rPr>
              <a:t>JavaScript</a:t>
            </a:r>
            <a:endParaRPr lang="zh-CN" altLang="en-US" sz="2400" dirty="0">
              <a:latin typeface="+mn-ea"/>
            </a:endParaRPr>
          </a:p>
        </p:txBody>
      </p:sp>
      <p:pic>
        <p:nvPicPr>
          <p:cNvPr id="3" name="图片 2">
            <a:extLst>
              <a:ext uri="{FF2B5EF4-FFF2-40B4-BE49-F238E27FC236}">
                <a16:creationId xmlns:a16="http://schemas.microsoft.com/office/drawing/2014/main" id="{83F9D212-5428-8470-AE4F-100595A6D3F1}"/>
              </a:ext>
            </a:extLst>
          </p:cNvPr>
          <p:cNvPicPr>
            <a:picLocks noChangeAspect="1"/>
          </p:cNvPicPr>
          <p:nvPr/>
        </p:nvPicPr>
        <p:blipFill>
          <a:blip r:embed="rId4"/>
          <a:stretch>
            <a:fillRect/>
          </a:stretch>
        </p:blipFill>
        <p:spPr>
          <a:xfrm>
            <a:off x="7535366" y="4221882"/>
            <a:ext cx="3036676" cy="1703836"/>
          </a:xfrm>
          <a:prstGeom prst="rect">
            <a:avLst/>
          </a:prstGeom>
        </p:spPr>
      </p:pic>
      <p:pic>
        <p:nvPicPr>
          <p:cNvPr id="5" name="图片 4">
            <a:extLst>
              <a:ext uri="{FF2B5EF4-FFF2-40B4-BE49-F238E27FC236}">
                <a16:creationId xmlns:a16="http://schemas.microsoft.com/office/drawing/2014/main" id="{6C4FB48A-07CF-D96E-29C8-CCFCAB2E697E}"/>
              </a:ext>
            </a:extLst>
          </p:cNvPr>
          <p:cNvPicPr>
            <a:picLocks noChangeAspect="1"/>
          </p:cNvPicPr>
          <p:nvPr/>
        </p:nvPicPr>
        <p:blipFill>
          <a:blip r:embed="rId5"/>
          <a:stretch>
            <a:fillRect/>
          </a:stretch>
        </p:blipFill>
        <p:spPr>
          <a:xfrm>
            <a:off x="6096000" y="1423922"/>
            <a:ext cx="6094413" cy="2539068"/>
          </a:xfrm>
          <a:prstGeom prst="rect">
            <a:avLst/>
          </a:prstGeom>
        </p:spPr>
      </p:pic>
    </p:spTree>
    <p:extLst>
      <p:ext uri="{BB962C8B-B14F-4D97-AF65-F5344CB8AC3E}">
        <p14:creationId xmlns:p14="http://schemas.microsoft.com/office/powerpoint/2010/main" val="22904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699"/>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zh-CN" altLang="en-US" sz="3200" dirty="0">
                <a:solidFill>
                  <a:srgbClr val="000000"/>
                </a:solidFill>
                <a:latin typeface="微软雅黑 Light"/>
                <a:ea typeface="微软雅黑 Light"/>
                <a:cs typeface="+mn-ea"/>
                <a:sym typeface="+mn-lt"/>
              </a:rPr>
              <a:t>成员答辩</a:t>
            </a: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（魏志航）</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550590" y="1806709"/>
            <a:ext cx="5455195" cy="830997"/>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微软雅黑 Light"/>
                <a:ea typeface="微软雅黑 Light"/>
              </a:rPr>
              <a:t>主要难点</a:t>
            </a:r>
            <a:r>
              <a:rPr lang="zh-CN" altLang="en-US" sz="2400" dirty="0">
                <a:solidFill>
                  <a:srgbClr val="000000"/>
                </a:solidFill>
                <a:latin typeface="微软雅黑 Light"/>
                <a:ea typeface="微软雅黑 Light"/>
              </a:rPr>
              <a:t>：如何使搜索框与三个选择标签同时发挥作用</a:t>
            </a:r>
            <a:endPar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
        <p:nvSpPr>
          <p:cNvPr id="2" name="文本框 1">
            <a:extLst>
              <a:ext uri="{FF2B5EF4-FFF2-40B4-BE49-F238E27FC236}">
                <a16:creationId xmlns:a16="http://schemas.microsoft.com/office/drawing/2014/main" id="{B51B394C-260D-3FA0-5B71-65B9F87875C8}"/>
              </a:ext>
            </a:extLst>
          </p:cNvPr>
          <p:cNvSpPr txBox="1"/>
          <p:nvPr/>
        </p:nvSpPr>
        <p:spPr>
          <a:xfrm>
            <a:off x="550590" y="3651042"/>
            <a:ext cx="5545410" cy="1938992"/>
          </a:xfrm>
          <a:prstGeom prst="rect">
            <a:avLst/>
          </a:prstGeom>
          <a:noFill/>
        </p:spPr>
        <p:txBody>
          <a:bodyPr wrap="square" rtlCol="0">
            <a:spAutoFit/>
          </a:bodyPr>
          <a:lstStyle/>
          <a:p>
            <a:r>
              <a:rPr lang="zh-CN" altLang="en-US" sz="2400" b="1" dirty="0">
                <a:latin typeface="+mn-ea"/>
              </a:rPr>
              <a:t>解决办法：</a:t>
            </a:r>
            <a:r>
              <a:rPr lang="zh-CN" altLang="en-US" sz="2400" dirty="0">
                <a:latin typeface="+mn-ea"/>
              </a:rPr>
              <a:t>对最近点击过的标签设置高亮状态，监听搜索键和标签的点击事件，触发后将当前搜索框内容和高亮的标签属性一起传给能对这四个条件同时筛选的后端端口</a:t>
            </a:r>
          </a:p>
        </p:txBody>
      </p:sp>
      <p:sp>
        <p:nvSpPr>
          <p:cNvPr id="3" name="文本框 2">
            <a:extLst>
              <a:ext uri="{FF2B5EF4-FFF2-40B4-BE49-F238E27FC236}">
                <a16:creationId xmlns:a16="http://schemas.microsoft.com/office/drawing/2014/main" id="{64E97F90-FDF2-1EA5-7D50-36F10A5ABD38}"/>
              </a:ext>
            </a:extLst>
          </p:cNvPr>
          <p:cNvSpPr txBox="1"/>
          <p:nvPr/>
        </p:nvSpPr>
        <p:spPr>
          <a:xfrm>
            <a:off x="8596380" y="5013970"/>
            <a:ext cx="1005403" cy="338554"/>
          </a:xfrm>
          <a:prstGeom prst="rect">
            <a:avLst/>
          </a:prstGeom>
          <a:noFill/>
        </p:spPr>
        <p:txBody>
          <a:bodyPr wrap="none" rtlCol="0">
            <a:spAutoFit/>
          </a:bodyPr>
          <a:lstStyle/>
          <a:p>
            <a:r>
              <a:rPr lang="zh-CN" altLang="en-US" sz="1600" i="1" dirty="0"/>
              <a:t>活动广场</a:t>
            </a:r>
          </a:p>
        </p:txBody>
      </p:sp>
      <p:pic>
        <p:nvPicPr>
          <p:cNvPr id="5" name="图片 4">
            <a:extLst>
              <a:ext uri="{FF2B5EF4-FFF2-40B4-BE49-F238E27FC236}">
                <a16:creationId xmlns:a16="http://schemas.microsoft.com/office/drawing/2014/main" id="{E1F5840A-80B0-7748-9D3F-B1138E4F26B6}"/>
              </a:ext>
            </a:extLst>
          </p:cNvPr>
          <p:cNvPicPr>
            <a:picLocks noChangeAspect="1"/>
          </p:cNvPicPr>
          <p:nvPr/>
        </p:nvPicPr>
        <p:blipFill>
          <a:blip r:embed="rId4"/>
          <a:stretch>
            <a:fillRect/>
          </a:stretch>
        </p:blipFill>
        <p:spPr>
          <a:xfrm>
            <a:off x="6077914" y="1783009"/>
            <a:ext cx="6095207" cy="3004375"/>
          </a:xfrm>
          <a:prstGeom prst="rect">
            <a:avLst/>
          </a:prstGeom>
        </p:spPr>
      </p:pic>
    </p:spTree>
    <p:extLst>
      <p:ext uri="{BB962C8B-B14F-4D97-AF65-F5344CB8AC3E}">
        <p14:creationId xmlns:p14="http://schemas.microsoft.com/office/powerpoint/2010/main" val="399029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699"/>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成员答辩（魏志航）</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550590" y="1629594"/>
            <a:ext cx="5544616" cy="1938992"/>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2400" b="1" dirty="0">
                <a:solidFill>
                  <a:srgbClr val="000000"/>
                </a:solidFill>
                <a:latin typeface="微软雅黑 Light"/>
                <a:ea typeface="微软雅黑 Light"/>
              </a:rPr>
              <a:t>遇到的</a:t>
            </a:r>
            <a:r>
              <a:rPr lang="en-US" altLang="zh-CN" sz="2400" b="1" dirty="0">
                <a:solidFill>
                  <a:srgbClr val="000000"/>
                </a:solidFill>
                <a:latin typeface="微软雅黑 Light"/>
                <a:ea typeface="微软雅黑 Light"/>
              </a:rPr>
              <a:t>bug</a:t>
            </a:r>
            <a:r>
              <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rPr>
              <a:t>：</a:t>
            </a:r>
            <a:endParaRPr kumimoji="0" lang="en-US" altLang="zh-CN" sz="24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微软雅黑 Light"/>
                <a:ea typeface="微软雅黑 Light"/>
              </a:rPr>
              <a:t>	1. </a:t>
            </a:r>
            <a:r>
              <a:rPr lang="zh-CN" altLang="en-US" sz="2400" dirty="0">
                <a:solidFill>
                  <a:srgbClr val="000000"/>
                </a:solidFill>
                <a:latin typeface="微软雅黑 Light"/>
                <a:ea typeface="微软雅黑 Light"/>
              </a:rPr>
              <a:t>对审核中或结束中的活动仍能报名</a:t>
            </a:r>
            <a:endParaRPr lang="en-US" altLang="zh-CN" sz="2400" dirty="0">
              <a:solidFill>
                <a:srgbClr val="000000"/>
              </a:solidFill>
              <a:latin typeface="微软雅黑 Light"/>
              <a:ea typeface="微软雅黑 Light"/>
            </a:endParaRPr>
          </a:p>
          <a:p>
            <a:pPr marL="0" marR="0" lvl="0" indent="0" algn="l" defTabSz="967618"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Light"/>
                <a:ea typeface="微软雅黑 Light"/>
                <a:cs typeface="+mn-cs"/>
              </a:rPr>
              <a:t>	2. </a:t>
            </a:r>
            <a:r>
              <a:rPr lang="zh-CN" altLang="en-US" sz="2400" dirty="0">
                <a:solidFill>
                  <a:srgbClr val="000000"/>
                </a:solidFill>
                <a:latin typeface="微软雅黑 Light"/>
                <a:ea typeface="微软雅黑 Light"/>
              </a:rPr>
              <a:t>对某一些活动报名时后端端口一直报错</a:t>
            </a:r>
            <a:endPar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
        <p:nvSpPr>
          <p:cNvPr id="2" name="文本框 1">
            <a:extLst>
              <a:ext uri="{FF2B5EF4-FFF2-40B4-BE49-F238E27FC236}">
                <a16:creationId xmlns:a16="http://schemas.microsoft.com/office/drawing/2014/main" id="{B51B394C-260D-3FA0-5B71-65B9F87875C8}"/>
              </a:ext>
            </a:extLst>
          </p:cNvPr>
          <p:cNvSpPr txBox="1"/>
          <p:nvPr/>
        </p:nvSpPr>
        <p:spPr>
          <a:xfrm>
            <a:off x="550590" y="3789834"/>
            <a:ext cx="5545410" cy="2308324"/>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Light"/>
                <a:ea typeface="微软雅黑 Light"/>
                <a:cs typeface="+mn-cs"/>
              </a:rPr>
              <a:t>解决办法：</a:t>
            </a:r>
            <a:endParaRPr kumimoji="0" lang="en-US" altLang="zh-CN" sz="2400" b="1"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400" b="1" dirty="0">
                <a:solidFill>
                  <a:srgbClr val="000000"/>
                </a:solidFill>
                <a:latin typeface="微软雅黑 Light"/>
                <a:ea typeface="微软雅黑 Light"/>
              </a:rPr>
              <a:t>	</a:t>
            </a:r>
            <a:r>
              <a:rPr lang="en-US" altLang="zh-CN" sz="2400" dirty="0">
                <a:solidFill>
                  <a:srgbClr val="000000"/>
                </a:solidFill>
                <a:latin typeface="微软雅黑 Light"/>
                <a:ea typeface="微软雅黑 Light"/>
              </a:rPr>
              <a:t>1. </a:t>
            </a:r>
            <a:r>
              <a:rPr lang="zh-CN" altLang="en-US" sz="2400" dirty="0">
                <a:solidFill>
                  <a:srgbClr val="000000"/>
                </a:solidFill>
                <a:latin typeface="微软雅黑 Light"/>
                <a:ea typeface="微软雅黑 Light"/>
              </a:rPr>
              <a:t>前端</a:t>
            </a:r>
            <a:r>
              <a:rPr lang="en-US" altLang="zh-CN" sz="2400" dirty="0" err="1">
                <a:solidFill>
                  <a:srgbClr val="000000"/>
                </a:solidFill>
                <a:latin typeface="微软雅黑 Light"/>
                <a:ea typeface="微软雅黑 Light"/>
              </a:rPr>
              <a:t>js</a:t>
            </a:r>
            <a:r>
              <a:rPr lang="zh-CN" altLang="en-US" sz="2400" dirty="0">
                <a:solidFill>
                  <a:srgbClr val="000000"/>
                </a:solidFill>
                <a:latin typeface="微软雅黑 Light"/>
                <a:ea typeface="微软雅黑 Light"/>
              </a:rPr>
              <a:t>检查当前活动的状态，若为审核中或结束中就把报名键改成提示文本内容。</a:t>
            </a:r>
            <a:endParaRPr lang="en-US" altLang="zh-CN" sz="2400" dirty="0">
              <a:solidFill>
                <a:srgbClr val="000000"/>
              </a:solidFill>
              <a:latin typeface="微软雅黑 Light"/>
              <a:ea typeface="微软雅黑 Light"/>
            </a:endParaRPr>
          </a:p>
          <a:p>
            <a:pPr marL="0" marR="0" lvl="0" indent="0" algn="l" defTabSz="967618" rtl="0" eaLnBrk="1" fontAlgn="auto" latinLnBrk="0" hangingPunct="1">
              <a:lnSpc>
                <a:spcPct val="100000"/>
              </a:lnSpc>
              <a:spcBef>
                <a:spcPts val="0"/>
              </a:spcBef>
              <a:spcAft>
                <a:spcPts val="0"/>
              </a:spcAft>
              <a:buClrTx/>
              <a:buSzTx/>
              <a:buFontTx/>
              <a:buNone/>
              <a:tabLst/>
              <a:defRPr/>
            </a:pPr>
            <a:r>
              <a:rPr kumimoji="0" lang="en-US" altLang="zh-CN" sz="2400" i="0" u="none" strike="noStrike" kern="1200" cap="none" spc="0" normalizeH="0" baseline="0" noProof="0" dirty="0">
                <a:ln>
                  <a:noFill/>
                </a:ln>
                <a:solidFill>
                  <a:srgbClr val="000000"/>
                </a:solidFill>
                <a:effectLst/>
                <a:uLnTx/>
                <a:uFillTx/>
                <a:latin typeface="微软雅黑 Light"/>
                <a:ea typeface="微软雅黑 Light"/>
                <a:cs typeface="+mn-cs"/>
              </a:rPr>
              <a:t>	2. </a:t>
            </a:r>
            <a:r>
              <a:rPr kumimoji="0" lang="zh-CN" altLang="en-US" sz="2400" i="0" u="none" strike="noStrike" kern="1200" cap="none" spc="0" normalizeH="0" baseline="0" noProof="0" dirty="0">
                <a:ln>
                  <a:noFill/>
                </a:ln>
                <a:solidFill>
                  <a:srgbClr val="000000"/>
                </a:solidFill>
                <a:effectLst/>
                <a:uLnTx/>
                <a:uFillTx/>
                <a:latin typeface="微软雅黑 Light"/>
                <a:ea typeface="微软雅黑 Light"/>
                <a:cs typeface="+mn-cs"/>
              </a:rPr>
              <a:t>网页前端没显示当前已报名人数导致报名人数已满的活动导致的。</a:t>
            </a:r>
          </a:p>
        </p:txBody>
      </p:sp>
      <p:sp>
        <p:nvSpPr>
          <p:cNvPr id="3" name="文本框 2">
            <a:extLst>
              <a:ext uri="{FF2B5EF4-FFF2-40B4-BE49-F238E27FC236}">
                <a16:creationId xmlns:a16="http://schemas.microsoft.com/office/drawing/2014/main" id="{64E97F90-FDF2-1EA5-7D50-36F10A5ABD38}"/>
              </a:ext>
            </a:extLst>
          </p:cNvPr>
          <p:cNvSpPr txBox="1"/>
          <p:nvPr/>
        </p:nvSpPr>
        <p:spPr>
          <a:xfrm>
            <a:off x="8557182" y="3861842"/>
            <a:ext cx="1210588" cy="338554"/>
          </a:xfrm>
          <a:prstGeom prst="rect">
            <a:avLst/>
          </a:prstGeom>
          <a:noFill/>
        </p:spPr>
        <p:txBody>
          <a:bodyPr wrap="non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kumimoji="0" lang="zh-CN" altLang="en-US" sz="1600" b="0" i="1" u="none" strike="noStrike" kern="1200" cap="none" spc="0" normalizeH="0" baseline="0" noProof="0" dirty="0">
                <a:ln>
                  <a:noFill/>
                </a:ln>
                <a:solidFill>
                  <a:srgbClr val="000000"/>
                </a:solidFill>
                <a:effectLst/>
                <a:uLnTx/>
                <a:uFillTx/>
                <a:latin typeface="微软雅黑 Light"/>
                <a:ea typeface="微软雅黑 Light"/>
                <a:cs typeface="+mn-cs"/>
              </a:rPr>
              <a:t>活动详情页</a:t>
            </a:r>
          </a:p>
        </p:txBody>
      </p:sp>
      <p:pic>
        <p:nvPicPr>
          <p:cNvPr id="5" name="图片 4">
            <a:extLst>
              <a:ext uri="{FF2B5EF4-FFF2-40B4-BE49-F238E27FC236}">
                <a16:creationId xmlns:a16="http://schemas.microsoft.com/office/drawing/2014/main" id="{9C028793-5B27-D877-21D1-E87D1DA6F046}"/>
              </a:ext>
            </a:extLst>
          </p:cNvPr>
          <p:cNvPicPr>
            <a:picLocks noChangeAspect="1"/>
          </p:cNvPicPr>
          <p:nvPr/>
        </p:nvPicPr>
        <p:blipFill>
          <a:blip r:embed="rId4"/>
          <a:stretch>
            <a:fillRect/>
          </a:stretch>
        </p:blipFill>
        <p:spPr>
          <a:xfrm>
            <a:off x="6134540" y="810514"/>
            <a:ext cx="6055873" cy="3024336"/>
          </a:xfrm>
          <a:prstGeom prst="rect">
            <a:avLst/>
          </a:prstGeom>
        </p:spPr>
      </p:pic>
      <p:pic>
        <p:nvPicPr>
          <p:cNvPr id="6" name="图片 5">
            <a:extLst>
              <a:ext uri="{FF2B5EF4-FFF2-40B4-BE49-F238E27FC236}">
                <a16:creationId xmlns:a16="http://schemas.microsoft.com/office/drawing/2014/main" id="{AD0B25FC-8416-09FD-BE7D-A92286E78C68}"/>
              </a:ext>
            </a:extLst>
          </p:cNvPr>
          <p:cNvPicPr>
            <a:picLocks noChangeAspect="1"/>
          </p:cNvPicPr>
          <p:nvPr/>
        </p:nvPicPr>
        <p:blipFill>
          <a:blip r:embed="rId5"/>
          <a:stretch>
            <a:fillRect/>
          </a:stretch>
        </p:blipFill>
        <p:spPr>
          <a:xfrm>
            <a:off x="7103318" y="4200396"/>
            <a:ext cx="3967820" cy="2507877"/>
          </a:xfrm>
          <a:prstGeom prst="rect">
            <a:avLst/>
          </a:prstGeom>
        </p:spPr>
      </p:pic>
    </p:spTree>
    <p:extLst>
      <p:ext uri="{BB962C8B-B14F-4D97-AF65-F5344CB8AC3E}">
        <p14:creationId xmlns:p14="http://schemas.microsoft.com/office/powerpoint/2010/main" val="141273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699"/>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成员答辩（魏志航）</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568003" y="1773610"/>
            <a:ext cx="5455195" cy="1200329"/>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Light"/>
                <a:ea typeface="微软雅黑 Light"/>
                <a:cs typeface="+mn-cs"/>
              </a:rPr>
              <a:t>主要难点</a:t>
            </a:r>
            <a:r>
              <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rPr>
              <a:t>：</a:t>
            </a:r>
            <a:endParaRPr kumimoji="0" lang="en-US" altLang="zh-CN" sz="24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latin typeface="微软雅黑 Light"/>
                <a:ea typeface="微软雅黑 Light"/>
              </a:rPr>
              <a:t>	</a:t>
            </a:r>
            <a:r>
              <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rPr>
              <a:t>三个表格内的信息太多，经常需要</a:t>
            </a:r>
            <a:r>
              <a:rPr lang="zh-CN" altLang="en-US" sz="2400" dirty="0">
                <a:solidFill>
                  <a:srgbClr val="000000"/>
                </a:solidFill>
                <a:latin typeface="微软雅黑 Light"/>
                <a:ea typeface="微软雅黑 Light"/>
              </a:rPr>
              <a:t>嵌套</a:t>
            </a:r>
            <a:r>
              <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rPr>
              <a:t>调用后端端口。</a:t>
            </a:r>
          </a:p>
        </p:txBody>
      </p:sp>
      <p:sp>
        <p:nvSpPr>
          <p:cNvPr id="2" name="文本框 1">
            <a:extLst>
              <a:ext uri="{FF2B5EF4-FFF2-40B4-BE49-F238E27FC236}">
                <a16:creationId xmlns:a16="http://schemas.microsoft.com/office/drawing/2014/main" id="{B51B394C-260D-3FA0-5B71-65B9F87875C8}"/>
              </a:ext>
            </a:extLst>
          </p:cNvPr>
          <p:cNvSpPr txBox="1"/>
          <p:nvPr/>
        </p:nvSpPr>
        <p:spPr>
          <a:xfrm>
            <a:off x="533400" y="4077866"/>
            <a:ext cx="5545410" cy="1569660"/>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Light"/>
                <a:ea typeface="微软雅黑 Light"/>
                <a:cs typeface="+mn-cs"/>
              </a:rPr>
              <a:t>解决办法：</a:t>
            </a:r>
            <a:endParaRPr kumimoji="0" lang="en-US" altLang="zh-CN" sz="2400" b="1"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400" b="1" dirty="0">
                <a:solidFill>
                  <a:srgbClr val="000000"/>
                </a:solidFill>
                <a:latin typeface="微软雅黑 Light"/>
                <a:ea typeface="微软雅黑 Light"/>
              </a:rPr>
              <a:t>	</a:t>
            </a:r>
            <a:r>
              <a:rPr kumimoji="0" lang="zh-CN" altLang="en-US" sz="2400" i="0" u="none" strike="noStrike" kern="1200" cap="none" spc="0" normalizeH="0" baseline="0" noProof="0" dirty="0">
                <a:ln>
                  <a:noFill/>
                </a:ln>
                <a:solidFill>
                  <a:srgbClr val="000000"/>
                </a:solidFill>
                <a:effectLst/>
                <a:uLnTx/>
                <a:uFillTx/>
                <a:latin typeface="微软雅黑 Light"/>
                <a:ea typeface="微软雅黑 Light"/>
                <a:cs typeface="+mn-cs"/>
              </a:rPr>
              <a:t>用</a:t>
            </a:r>
            <a:r>
              <a:rPr kumimoji="0" lang="en-US" altLang="zh-CN" sz="2400" i="0" u="none" strike="noStrike" kern="1200" cap="none" spc="0" normalizeH="0" baseline="0" noProof="0" dirty="0">
                <a:ln>
                  <a:noFill/>
                </a:ln>
                <a:solidFill>
                  <a:srgbClr val="000000"/>
                </a:solidFill>
                <a:effectLst/>
                <a:uLnTx/>
                <a:uFillTx/>
                <a:latin typeface="微软雅黑 Light"/>
                <a:ea typeface="微软雅黑 Light"/>
                <a:cs typeface="+mn-cs"/>
              </a:rPr>
              <a:t>async</a:t>
            </a:r>
            <a:r>
              <a:rPr kumimoji="0" lang="zh-CN" altLang="en-US" sz="2400" i="0" u="none" strike="noStrike" kern="1200" cap="none" spc="0" normalizeH="0" baseline="0" noProof="0" dirty="0">
                <a:ln>
                  <a:noFill/>
                </a:ln>
                <a:solidFill>
                  <a:srgbClr val="000000"/>
                </a:solidFill>
                <a:effectLst/>
                <a:uLnTx/>
                <a:uFillTx/>
                <a:latin typeface="微软雅黑 Light"/>
                <a:ea typeface="微软雅黑 Light"/>
                <a:cs typeface="+mn-cs"/>
              </a:rPr>
              <a:t>和</a:t>
            </a:r>
            <a:r>
              <a:rPr kumimoji="0" lang="en-US" altLang="zh-CN" sz="2400" i="0" u="none" strike="noStrike" kern="1200" cap="none" spc="0" normalizeH="0" baseline="0" noProof="0" dirty="0">
                <a:ln>
                  <a:noFill/>
                </a:ln>
                <a:solidFill>
                  <a:srgbClr val="000000"/>
                </a:solidFill>
                <a:effectLst/>
                <a:uLnTx/>
                <a:uFillTx/>
                <a:latin typeface="微软雅黑 Light"/>
                <a:ea typeface="微软雅黑 Light"/>
                <a:cs typeface="+mn-cs"/>
              </a:rPr>
              <a:t>await</a:t>
            </a:r>
            <a:r>
              <a:rPr lang="zh-CN" altLang="en-US" sz="2400" dirty="0">
                <a:solidFill>
                  <a:srgbClr val="000000"/>
                </a:solidFill>
                <a:latin typeface="微软雅黑 Light"/>
                <a:ea typeface="微软雅黑 Light"/>
              </a:rPr>
              <a:t>来定义调用端口的函数，达成用简单的同步形式代码执行异步任务，使代码结构更清新。</a:t>
            </a:r>
            <a:endParaRPr kumimoji="0" lang="zh-CN" altLang="en-US" sz="240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pic>
        <p:nvPicPr>
          <p:cNvPr id="7" name="图片 6">
            <a:extLst>
              <a:ext uri="{FF2B5EF4-FFF2-40B4-BE49-F238E27FC236}">
                <a16:creationId xmlns:a16="http://schemas.microsoft.com/office/drawing/2014/main" id="{C91C63E5-9C33-6657-1F1B-0966180532AA}"/>
              </a:ext>
            </a:extLst>
          </p:cNvPr>
          <p:cNvPicPr>
            <a:picLocks noChangeAspect="1"/>
          </p:cNvPicPr>
          <p:nvPr/>
        </p:nvPicPr>
        <p:blipFill>
          <a:blip r:embed="rId4"/>
          <a:stretch>
            <a:fillRect/>
          </a:stretch>
        </p:blipFill>
        <p:spPr>
          <a:xfrm>
            <a:off x="6383238" y="1524793"/>
            <a:ext cx="5591414" cy="2187809"/>
          </a:xfrm>
          <a:prstGeom prst="rect">
            <a:avLst/>
          </a:prstGeom>
        </p:spPr>
      </p:pic>
      <p:pic>
        <p:nvPicPr>
          <p:cNvPr id="9" name="图片 8">
            <a:extLst>
              <a:ext uri="{FF2B5EF4-FFF2-40B4-BE49-F238E27FC236}">
                <a16:creationId xmlns:a16="http://schemas.microsoft.com/office/drawing/2014/main" id="{FECDE212-108F-566C-32E2-8825DAC20C1A}"/>
              </a:ext>
            </a:extLst>
          </p:cNvPr>
          <p:cNvPicPr>
            <a:picLocks noChangeAspect="1"/>
          </p:cNvPicPr>
          <p:nvPr/>
        </p:nvPicPr>
        <p:blipFill>
          <a:blip r:embed="rId5"/>
          <a:stretch>
            <a:fillRect/>
          </a:stretch>
        </p:blipFill>
        <p:spPr>
          <a:xfrm>
            <a:off x="6015576" y="4077866"/>
            <a:ext cx="6192688" cy="1486966"/>
          </a:xfrm>
          <a:prstGeom prst="rect">
            <a:avLst/>
          </a:prstGeom>
        </p:spPr>
      </p:pic>
      <p:sp>
        <p:nvSpPr>
          <p:cNvPr id="3" name="文本框 2">
            <a:extLst>
              <a:ext uri="{FF2B5EF4-FFF2-40B4-BE49-F238E27FC236}">
                <a16:creationId xmlns:a16="http://schemas.microsoft.com/office/drawing/2014/main" id="{5A9E62D4-8109-FC0E-0119-4099DA3158A1}"/>
              </a:ext>
            </a:extLst>
          </p:cNvPr>
          <p:cNvSpPr txBox="1"/>
          <p:nvPr/>
        </p:nvSpPr>
        <p:spPr>
          <a:xfrm>
            <a:off x="8399462" y="5662042"/>
            <a:ext cx="1415772" cy="338554"/>
          </a:xfrm>
          <a:prstGeom prst="rect">
            <a:avLst/>
          </a:prstGeom>
          <a:noFill/>
        </p:spPr>
        <p:txBody>
          <a:bodyPr wrap="none" rtlCol="0">
            <a:spAutoFit/>
          </a:bodyPr>
          <a:lstStyle/>
          <a:p>
            <a:r>
              <a:rPr lang="zh-CN" altLang="en-US" sz="1600" i="1" dirty="0"/>
              <a:t>活动管理代码</a:t>
            </a:r>
          </a:p>
        </p:txBody>
      </p:sp>
    </p:spTree>
    <p:extLst>
      <p:ext uri="{BB962C8B-B14F-4D97-AF65-F5344CB8AC3E}">
        <p14:creationId xmlns:p14="http://schemas.microsoft.com/office/powerpoint/2010/main" val="277260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699"/>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成员答辩（魏志航）</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568003" y="1949561"/>
            <a:ext cx="5455195" cy="1200329"/>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Light"/>
                <a:ea typeface="微软雅黑 Light"/>
                <a:cs typeface="+mn-cs"/>
              </a:rPr>
              <a:t>主要难点</a:t>
            </a:r>
            <a:r>
              <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rPr>
              <a:t>：对</a:t>
            </a:r>
            <a:r>
              <a:rPr kumimoji="0" lang="en-US" altLang="zh-CN" sz="2400" b="0" i="0" u="none" strike="noStrike" kern="1200" cap="none" spc="0" normalizeH="0" baseline="0" noProof="0" dirty="0">
                <a:ln>
                  <a:noFill/>
                </a:ln>
                <a:solidFill>
                  <a:srgbClr val="000000"/>
                </a:solidFill>
                <a:effectLst/>
                <a:uLnTx/>
                <a:uFillTx/>
                <a:latin typeface="微软雅黑 Light"/>
                <a:ea typeface="微软雅黑 Light"/>
                <a:cs typeface="+mn-cs"/>
              </a:rPr>
              <a:t>chart.js</a:t>
            </a:r>
            <a:r>
              <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rPr>
              <a:t>这个前端画图框架</a:t>
            </a:r>
            <a:r>
              <a:rPr lang="zh-CN" altLang="en-US" sz="2400" dirty="0">
                <a:solidFill>
                  <a:srgbClr val="000000"/>
                </a:solidFill>
                <a:latin typeface="微软雅黑 Light"/>
                <a:ea typeface="微软雅黑 Light"/>
              </a:rPr>
              <a:t>工具不熟悉，在</a:t>
            </a:r>
            <a:r>
              <a:rPr lang="en-US" altLang="zh-CN" sz="2400" dirty="0">
                <a:solidFill>
                  <a:srgbClr val="000000"/>
                </a:solidFill>
                <a:latin typeface="微软雅黑 Light"/>
                <a:ea typeface="微软雅黑 Light"/>
              </a:rPr>
              <a:t>.</a:t>
            </a:r>
            <a:r>
              <a:rPr lang="en-US" altLang="zh-CN" sz="2400" dirty="0" err="1">
                <a:solidFill>
                  <a:srgbClr val="000000"/>
                </a:solidFill>
                <a:latin typeface="微软雅黑 Light"/>
                <a:ea typeface="微软雅黑 Light"/>
              </a:rPr>
              <a:t>css</a:t>
            </a:r>
            <a:r>
              <a:rPr lang="zh-CN" altLang="en-US" sz="2400" dirty="0">
                <a:solidFill>
                  <a:srgbClr val="000000"/>
                </a:solidFill>
                <a:latin typeface="微软雅黑 Light"/>
                <a:ea typeface="微软雅黑 Light"/>
              </a:rPr>
              <a:t>文件中一直无法对图表样式造成影响</a:t>
            </a:r>
            <a:endPar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
        <p:nvSpPr>
          <p:cNvPr id="2" name="文本框 1">
            <a:extLst>
              <a:ext uri="{FF2B5EF4-FFF2-40B4-BE49-F238E27FC236}">
                <a16:creationId xmlns:a16="http://schemas.microsoft.com/office/drawing/2014/main" id="{B51B394C-260D-3FA0-5B71-65B9F87875C8}"/>
              </a:ext>
            </a:extLst>
          </p:cNvPr>
          <p:cNvSpPr txBox="1"/>
          <p:nvPr/>
        </p:nvSpPr>
        <p:spPr>
          <a:xfrm>
            <a:off x="550590" y="3789834"/>
            <a:ext cx="5545410" cy="1200329"/>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Light"/>
                <a:ea typeface="微软雅黑 Light"/>
                <a:cs typeface="+mn-cs"/>
              </a:rPr>
              <a:t>解决办法：</a:t>
            </a:r>
            <a:r>
              <a:rPr kumimoji="0" lang="zh-CN" altLang="en-US" sz="2400" i="0" u="none" strike="noStrike" kern="1200" cap="none" spc="0" normalizeH="0" baseline="0" noProof="0" dirty="0">
                <a:ln>
                  <a:noFill/>
                </a:ln>
                <a:solidFill>
                  <a:srgbClr val="000000"/>
                </a:solidFill>
                <a:effectLst/>
                <a:uLnTx/>
                <a:uFillTx/>
                <a:latin typeface="微软雅黑 Light"/>
                <a:ea typeface="微软雅黑 Light"/>
                <a:cs typeface="+mn-cs"/>
              </a:rPr>
              <a:t>在</a:t>
            </a:r>
            <a:r>
              <a:rPr kumimoji="0" lang="en-US" altLang="zh-CN" sz="2400" i="0" u="none" strike="noStrike" kern="1200" cap="none" spc="0" normalizeH="0" baseline="0" noProof="0" dirty="0">
                <a:ln>
                  <a:noFill/>
                </a:ln>
                <a:solidFill>
                  <a:srgbClr val="000000"/>
                </a:solidFill>
                <a:effectLst/>
                <a:uLnTx/>
                <a:uFillTx/>
                <a:latin typeface="微软雅黑 Light"/>
                <a:ea typeface="微软雅黑 Light"/>
                <a:cs typeface="+mn-cs"/>
              </a:rPr>
              <a:t>.</a:t>
            </a:r>
            <a:r>
              <a:rPr kumimoji="0" lang="en-US" altLang="zh-CN" sz="2400" i="0" u="none" strike="noStrike" kern="1200" cap="none" spc="0" normalizeH="0" baseline="0" noProof="0" dirty="0" err="1">
                <a:ln>
                  <a:noFill/>
                </a:ln>
                <a:solidFill>
                  <a:srgbClr val="000000"/>
                </a:solidFill>
                <a:effectLst/>
                <a:uLnTx/>
                <a:uFillTx/>
                <a:latin typeface="微软雅黑 Light"/>
                <a:ea typeface="微软雅黑 Light"/>
                <a:cs typeface="+mn-cs"/>
              </a:rPr>
              <a:t>js</a:t>
            </a:r>
            <a:r>
              <a:rPr kumimoji="0" lang="zh-CN" altLang="en-US" sz="2400" i="0" u="none" strike="noStrike" kern="1200" cap="none" spc="0" normalizeH="0" baseline="0" noProof="0" dirty="0">
                <a:ln>
                  <a:noFill/>
                </a:ln>
                <a:solidFill>
                  <a:srgbClr val="000000"/>
                </a:solidFill>
                <a:effectLst/>
                <a:uLnTx/>
                <a:uFillTx/>
                <a:latin typeface="微软雅黑 Light"/>
                <a:ea typeface="微软雅黑 Light"/>
                <a:cs typeface="+mn-cs"/>
              </a:rPr>
              <a:t>文件中给</a:t>
            </a:r>
            <a:r>
              <a:rPr kumimoji="0" lang="en-US" altLang="zh-CN" sz="2400" i="0" u="none" strike="noStrike" kern="1200" cap="none" spc="0" normalizeH="0" baseline="0" noProof="0" dirty="0" err="1">
                <a:ln>
                  <a:noFill/>
                </a:ln>
                <a:solidFill>
                  <a:srgbClr val="000000"/>
                </a:solidFill>
                <a:effectLst/>
                <a:uLnTx/>
                <a:uFillTx/>
                <a:latin typeface="微软雅黑 Light"/>
                <a:ea typeface="微软雅黑 Light"/>
                <a:cs typeface="+mn-cs"/>
              </a:rPr>
              <a:t>renderChart</a:t>
            </a:r>
            <a:r>
              <a:rPr kumimoji="0" lang="zh-CN" altLang="en-US" sz="2400" i="0" u="none" strike="noStrike" kern="1200" cap="none" spc="0" normalizeH="0" baseline="0" noProof="0" dirty="0">
                <a:ln>
                  <a:noFill/>
                </a:ln>
                <a:solidFill>
                  <a:srgbClr val="000000"/>
                </a:solidFill>
                <a:effectLst/>
                <a:uLnTx/>
                <a:uFillTx/>
                <a:latin typeface="微软雅黑 Light"/>
                <a:ea typeface="微软雅黑 Light"/>
                <a:cs typeface="+mn-cs"/>
              </a:rPr>
              <a:t>函数多传递一个包装了各种图表属性的参数才能影响图表的许多样式</a:t>
            </a:r>
          </a:p>
        </p:txBody>
      </p:sp>
      <p:sp>
        <p:nvSpPr>
          <p:cNvPr id="3" name="文本框 2">
            <a:extLst>
              <a:ext uri="{FF2B5EF4-FFF2-40B4-BE49-F238E27FC236}">
                <a16:creationId xmlns:a16="http://schemas.microsoft.com/office/drawing/2014/main" id="{64E97F90-FDF2-1EA5-7D50-36F10A5ABD38}"/>
              </a:ext>
            </a:extLst>
          </p:cNvPr>
          <p:cNvSpPr txBox="1"/>
          <p:nvPr/>
        </p:nvSpPr>
        <p:spPr>
          <a:xfrm>
            <a:off x="8759502" y="6255641"/>
            <a:ext cx="1415772" cy="338554"/>
          </a:xfrm>
          <a:prstGeom prst="rect">
            <a:avLst/>
          </a:prstGeom>
          <a:noFill/>
        </p:spPr>
        <p:txBody>
          <a:bodyPr wrap="non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1600" i="1" dirty="0">
                <a:solidFill>
                  <a:srgbClr val="000000"/>
                </a:solidFill>
                <a:latin typeface="微软雅黑 Light"/>
                <a:ea typeface="微软雅黑 Light"/>
              </a:rPr>
              <a:t>大屏数据展示</a:t>
            </a:r>
            <a:endParaRPr kumimoji="0" lang="zh-CN" altLang="en-US" sz="1600" b="0" i="1" u="none" strike="noStrike" kern="1200" cap="none" spc="0" normalizeH="0" baseline="0" noProof="0" dirty="0">
              <a:ln>
                <a:noFill/>
              </a:ln>
              <a:solidFill>
                <a:srgbClr val="000000"/>
              </a:solidFill>
              <a:effectLst/>
              <a:uLnTx/>
              <a:uFillTx/>
              <a:latin typeface="微软雅黑 Light"/>
              <a:ea typeface="微软雅黑 Light"/>
              <a:cs typeface="+mn-cs"/>
            </a:endParaRPr>
          </a:p>
        </p:txBody>
      </p:sp>
      <p:pic>
        <p:nvPicPr>
          <p:cNvPr id="5" name="图片 4">
            <a:extLst>
              <a:ext uri="{FF2B5EF4-FFF2-40B4-BE49-F238E27FC236}">
                <a16:creationId xmlns:a16="http://schemas.microsoft.com/office/drawing/2014/main" id="{23968D1D-EAA6-6314-7BB7-43649B5F5E69}"/>
              </a:ext>
            </a:extLst>
          </p:cNvPr>
          <p:cNvPicPr>
            <a:picLocks noChangeAspect="1"/>
          </p:cNvPicPr>
          <p:nvPr/>
        </p:nvPicPr>
        <p:blipFill>
          <a:blip r:embed="rId4"/>
          <a:stretch>
            <a:fillRect/>
          </a:stretch>
        </p:blipFill>
        <p:spPr>
          <a:xfrm>
            <a:off x="7017154" y="5247529"/>
            <a:ext cx="5134842" cy="872091"/>
          </a:xfrm>
          <a:prstGeom prst="rect">
            <a:avLst/>
          </a:prstGeom>
        </p:spPr>
      </p:pic>
      <p:pic>
        <p:nvPicPr>
          <p:cNvPr id="8" name="图片 7">
            <a:extLst>
              <a:ext uri="{FF2B5EF4-FFF2-40B4-BE49-F238E27FC236}">
                <a16:creationId xmlns:a16="http://schemas.microsoft.com/office/drawing/2014/main" id="{DAEDEDEB-7FEC-0C3C-5238-CFA6B1B211B6}"/>
              </a:ext>
            </a:extLst>
          </p:cNvPr>
          <p:cNvPicPr>
            <a:picLocks noChangeAspect="1"/>
          </p:cNvPicPr>
          <p:nvPr/>
        </p:nvPicPr>
        <p:blipFill>
          <a:blip r:embed="rId5"/>
          <a:stretch>
            <a:fillRect/>
          </a:stretch>
        </p:blipFill>
        <p:spPr>
          <a:xfrm>
            <a:off x="7529327" y="2351268"/>
            <a:ext cx="4110496" cy="2835090"/>
          </a:xfrm>
          <a:prstGeom prst="rect">
            <a:avLst/>
          </a:prstGeom>
        </p:spPr>
      </p:pic>
      <p:pic>
        <p:nvPicPr>
          <p:cNvPr id="10" name="图片 9">
            <a:extLst>
              <a:ext uri="{FF2B5EF4-FFF2-40B4-BE49-F238E27FC236}">
                <a16:creationId xmlns:a16="http://schemas.microsoft.com/office/drawing/2014/main" id="{17C1268A-D0CB-6326-EF4B-3951820DAFAC}"/>
              </a:ext>
            </a:extLst>
          </p:cNvPr>
          <p:cNvPicPr>
            <a:picLocks noChangeAspect="1"/>
          </p:cNvPicPr>
          <p:nvPr/>
        </p:nvPicPr>
        <p:blipFill>
          <a:blip r:embed="rId6"/>
          <a:stretch>
            <a:fillRect/>
          </a:stretch>
        </p:blipFill>
        <p:spPr>
          <a:xfrm>
            <a:off x="7966914" y="261442"/>
            <a:ext cx="3341129" cy="2028656"/>
          </a:xfrm>
          <a:prstGeom prst="rect">
            <a:avLst/>
          </a:prstGeom>
        </p:spPr>
      </p:pic>
    </p:spTree>
    <p:extLst>
      <p:ext uri="{BB962C8B-B14F-4D97-AF65-F5344CB8AC3E}">
        <p14:creationId xmlns:p14="http://schemas.microsoft.com/office/powerpoint/2010/main" val="70119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56F697-D01C-4392-98FF-76A679AC14C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742" y="1614606"/>
            <a:ext cx="7253930" cy="5243742"/>
          </a:xfrm>
          <a:prstGeom prst="rect">
            <a:avLst/>
          </a:prstGeom>
        </p:spPr>
      </p:pic>
      <p:sp>
        <p:nvSpPr>
          <p:cNvPr id="9" name="文本框 8">
            <a:extLst>
              <a:ext uri="{FF2B5EF4-FFF2-40B4-BE49-F238E27FC236}">
                <a16:creationId xmlns:a16="http://schemas.microsoft.com/office/drawing/2014/main" id="{CB115FE6-0137-421D-858A-9F75F5CFE1D0}"/>
              </a:ext>
            </a:extLst>
          </p:cNvPr>
          <p:cNvSpPr txBox="1"/>
          <p:nvPr/>
        </p:nvSpPr>
        <p:spPr>
          <a:xfrm rot="5400000">
            <a:off x="8960958" y="541948"/>
            <a:ext cx="3600986" cy="3154299"/>
          </a:xfrm>
          <a:prstGeom prst="rect">
            <a:avLst/>
          </a:prstGeom>
          <a:noFill/>
        </p:spPr>
        <p:txBody>
          <a:bodyPr wrap="square" rtlCol="0">
            <a:spAutoFit/>
            <a:scene3d>
              <a:camera prst="orthographicFront"/>
              <a:lightRig rig="threePt" dir="t"/>
            </a:scene3d>
            <a:sp3d contourW="12700"/>
          </a:bodyPr>
          <a:lstStyle/>
          <a:p>
            <a:pPr defTabSz="457154"/>
            <a:r>
              <a:rPr lang="en-US" altLang="zh-CN" sz="19898" dirty="0">
                <a:solidFill>
                  <a:srgbClr val="EE7E30"/>
                </a:solidFill>
                <a:latin typeface="微软雅黑 Light"/>
                <a:ea typeface="微软雅黑 Light"/>
                <a:cs typeface="+mn-ea"/>
                <a:sym typeface="+mn-lt"/>
              </a:rPr>
              <a:t>04</a:t>
            </a:r>
            <a:endParaRPr lang="zh-CN" altLang="en-US" sz="19898" dirty="0">
              <a:solidFill>
                <a:srgbClr val="EE7E30"/>
              </a:solidFill>
              <a:latin typeface="微软雅黑 Light"/>
              <a:ea typeface="微软雅黑 Light"/>
              <a:cs typeface="+mn-ea"/>
              <a:sym typeface="+mn-lt"/>
            </a:endParaRPr>
          </a:p>
        </p:txBody>
      </p:sp>
      <p:grpSp>
        <p:nvGrpSpPr>
          <p:cNvPr id="2" name="组合 1">
            <a:extLst>
              <a:ext uri="{FF2B5EF4-FFF2-40B4-BE49-F238E27FC236}">
                <a16:creationId xmlns:a16="http://schemas.microsoft.com/office/drawing/2014/main" id="{C975F3C0-90FA-4107-A87C-1B67372B7334}"/>
              </a:ext>
            </a:extLst>
          </p:cNvPr>
          <p:cNvGrpSpPr/>
          <p:nvPr/>
        </p:nvGrpSpPr>
        <p:grpSpPr>
          <a:xfrm>
            <a:off x="4637188" y="1576511"/>
            <a:ext cx="4338338" cy="1508623"/>
            <a:chOff x="4637792" y="1575475"/>
            <a:chExt cx="4338903" cy="1508819"/>
          </a:xfrm>
        </p:grpSpPr>
        <p:sp>
          <p:nvSpPr>
            <p:cNvPr id="5" name="文本框 4">
              <a:extLst>
                <a:ext uri="{FF2B5EF4-FFF2-40B4-BE49-F238E27FC236}">
                  <a16:creationId xmlns:a16="http://schemas.microsoft.com/office/drawing/2014/main" id="{87BFCA4C-7B43-48D1-8C18-D7AA4D6CFEAC}"/>
                </a:ext>
              </a:extLst>
            </p:cNvPr>
            <p:cNvSpPr txBox="1"/>
            <p:nvPr/>
          </p:nvSpPr>
          <p:spPr>
            <a:xfrm>
              <a:off x="4637792" y="1575475"/>
              <a:ext cx="4338903" cy="1015666"/>
            </a:xfrm>
            <a:prstGeom prst="rect">
              <a:avLst/>
            </a:prstGeom>
            <a:noFill/>
          </p:spPr>
          <p:txBody>
            <a:bodyPr wrap="square" rtlCol="0">
              <a:spAutoFit/>
              <a:scene3d>
                <a:camera prst="orthographicFront"/>
                <a:lightRig rig="threePt" dir="t"/>
              </a:scene3d>
              <a:sp3d contourW="12700"/>
            </a:bodyPr>
            <a:lstStyle/>
            <a:p>
              <a:pPr defTabSz="457154"/>
              <a:r>
                <a:rPr lang="zh-CN" altLang="en-US" sz="5999" dirty="0">
                  <a:solidFill>
                    <a:srgbClr val="000000"/>
                  </a:solidFill>
                  <a:latin typeface="微软雅黑 Light"/>
                  <a:ea typeface="微软雅黑 Light"/>
                  <a:cs typeface="+mn-ea"/>
                  <a:sym typeface="+mn-lt"/>
                </a:rPr>
                <a:t>分享与总结</a:t>
              </a:r>
            </a:p>
          </p:txBody>
        </p:sp>
        <p:sp>
          <p:nvSpPr>
            <p:cNvPr id="6" name="文本框 5">
              <a:extLst>
                <a:ext uri="{FF2B5EF4-FFF2-40B4-BE49-F238E27FC236}">
                  <a16:creationId xmlns:a16="http://schemas.microsoft.com/office/drawing/2014/main" id="{CA61F79D-9C35-4885-92BD-6DBBC9484AEE}"/>
                </a:ext>
              </a:extLst>
            </p:cNvPr>
            <p:cNvSpPr txBox="1"/>
            <p:nvPr/>
          </p:nvSpPr>
          <p:spPr>
            <a:xfrm>
              <a:off x="4663191" y="2591138"/>
              <a:ext cx="4137909" cy="230862"/>
            </a:xfrm>
            <a:prstGeom prst="rect">
              <a:avLst/>
            </a:prstGeom>
            <a:noFill/>
          </p:spPr>
          <p:txBody>
            <a:bodyPr wrap="square">
              <a:spAutoFit/>
              <a:scene3d>
                <a:camera prst="orthographicFront"/>
                <a:lightRig rig="threePt" dir="t"/>
              </a:scene3d>
              <a:sp3d contourW="12700"/>
            </a:bodyPr>
            <a:lstStyle/>
            <a:p>
              <a:pPr defTabSz="457154">
                <a:defRPr/>
              </a:pPr>
              <a:endParaRPr lang="en-US" altLang="zh-CN" sz="900" dirty="0">
                <a:solidFill>
                  <a:srgbClr val="000000">
                    <a:lumMod val="65000"/>
                    <a:lumOff val="35000"/>
                  </a:srgbClr>
                </a:solidFill>
                <a:latin typeface="微软雅黑 Light"/>
                <a:ea typeface="微软雅黑 Light"/>
                <a:cs typeface="+mn-ea"/>
                <a:sym typeface="+mn-lt"/>
              </a:endParaRPr>
            </a:p>
          </p:txBody>
        </p:sp>
        <p:cxnSp>
          <p:nvCxnSpPr>
            <p:cNvPr id="7" name="直接连接符 6">
              <a:extLst>
                <a:ext uri="{FF2B5EF4-FFF2-40B4-BE49-F238E27FC236}">
                  <a16:creationId xmlns:a16="http://schemas.microsoft.com/office/drawing/2014/main" id="{28806694-3D09-49AC-8E60-8284275E306D}"/>
                </a:ext>
              </a:extLst>
            </p:cNvPr>
            <p:cNvCxnSpPr>
              <a:cxnSpLocks/>
            </p:cNvCxnSpPr>
            <p:nvPr/>
          </p:nvCxnSpPr>
          <p:spPr>
            <a:xfrm>
              <a:off x="4749800" y="3084294"/>
              <a:ext cx="596900"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164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699"/>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zh-CN" altLang="en-US" sz="3200" dirty="0">
                <a:solidFill>
                  <a:srgbClr val="000000"/>
                </a:solidFill>
                <a:latin typeface="微软雅黑 Light"/>
                <a:ea typeface="微软雅黑 Light"/>
                <a:cs typeface="+mn-ea"/>
                <a:sym typeface="+mn-lt"/>
              </a:rPr>
              <a:t>分享与总结</a:t>
            </a:r>
            <a:endPar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endParaRP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pic>
        <p:nvPicPr>
          <p:cNvPr id="4" name="图片 3">
            <a:extLst>
              <a:ext uri="{FF2B5EF4-FFF2-40B4-BE49-F238E27FC236}">
                <a16:creationId xmlns:a16="http://schemas.microsoft.com/office/drawing/2014/main" id="{42FD0A7E-1046-0FE2-2B61-07FE2CF0CB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2838" y="1917626"/>
            <a:ext cx="9253949" cy="4570303"/>
          </a:xfrm>
          <a:prstGeom prst="rect">
            <a:avLst/>
          </a:prstGeom>
        </p:spPr>
      </p:pic>
      <p:sp>
        <p:nvSpPr>
          <p:cNvPr id="6" name="文本框 5">
            <a:extLst>
              <a:ext uri="{FF2B5EF4-FFF2-40B4-BE49-F238E27FC236}">
                <a16:creationId xmlns:a16="http://schemas.microsoft.com/office/drawing/2014/main" id="{C2AB9096-07F9-959D-105F-B83668B18C3E}"/>
              </a:ext>
            </a:extLst>
          </p:cNvPr>
          <p:cNvSpPr txBox="1"/>
          <p:nvPr/>
        </p:nvSpPr>
        <p:spPr>
          <a:xfrm>
            <a:off x="5231110" y="1197546"/>
            <a:ext cx="4752528" cy="523220"/>
          </a:xfrm>
          <a:prstGeom prst="rect">
            <a:avLst/>
          </a:prstGeom>
          <a:noFill/>
        </p:spPr>
        <p:txBody>
          <a:bodyPr wrap="square">
            <a:spAutoFit/>
          </a:bodyPr>
          <a:lstStyle/>
          <a:p>
            <a:r>
              <a:rPr lang="zh-CN" altLang="en-US" sz="2800" dirty="0"/>
              <a:t>网站：</a:t>
            </a:r>
            <a:r>
              <a:rPr lang="en-US" altLang="zh-CN" sz="2800" dirty="0">
                <a:solidFill>
                  <a:srgbClr val="002060"/>
                </a:solidFill>
              </a:rPr>
              <a:t>https://uiverse.io</a:t>
            </a:r>
            <a:endParaRPr lang="zh-CN" altLang="en-US" sz="2800" dirty="0">
              <a:solidFill>
                <a:srgbClr val="002060"/>
              </a:solidFill>
            </a:endParaRPr>
          </a:p>
        </p:txBody>
      </p:sp>
      <p:sp>
        <p:nvSpPr>
          <p:cNvPr id="8" name="文本框 7">
            <a:extLst>
              <a:ext uri="{FF2B5EF4-FFF2-40B4-BE49-F238E27FC236}">
                <a16:creationId xmlns:a16="http://schemas.microsoft.com/office/drawing/2014/main" id="{F12A80D0-819E-2F49-A091-3F6BB09CC57D}"/>
              </a:ext>
            </a:extLst>
          </p:cNvPr>
          <p:cNvSpPr txBox="1"/>
          <p:nvPr/>
        </p:nvSpPr>
        <p:spPr>
          <a:xfrm>
            <a:off x="190550" y="3213770"/>
            <a:ext cx="2480452" cy="1569660"/>
          </a:xfrm>
          <a:prstGeom prst="rect">
            <a:avLst/>
          </a:prstGeom>
          <a:noFill/>
        </p:spPr>
        <p:txBody>
          <a:bodyPr wrap="square">
            <a:spAutoFit/>
          </a:bodyPr>
          <a:lstStyle/>
          <a:p>
            <a:r>
              <a:rPr lang="zh-CN" altLang="en-US" sz="2400" b="1" dirty="0">
                <a:latin typeface="+mj-lt"/>
              </a:rPr>
              <a:t>特点：</a:t>
            </a:r>
            <a:r>
              <a:rPr lang="zh-CN" altLang="en-US" sz="2400" dirty="0"/>
              <a:t>提供了许多炫酷的个性化组件的</a:t>
            </a:r>
            <a:r>
              <a:rPr lang="en-US" altLang="zh-CN" sz="2400" dirty="0"/>
              <a:t>HTML</a:t>
            </a:r>
            <a:r>
              <a:rPr lang="zh-CN" altLang="en-US" sz="2400" dirty="0"/>
              <a:t>源代码（包括</a:t>
            </a:r>
            <a:r>
              <a:rPr lang="en-US" altLang="zh-CN" sz="2400" dirty="0"/>
              <a:t>CSS</a:t>
            </a:r>
            <a:r>
              <a:rPr lang="zh-CN" altLang="en-US" dirty="0"/>
              <a:t>）</a:t>
            </a:r>
          </a:p>
        </p:txBody>
      </p:sp>
    </p:spTree>
    <p:extLst>
      <p:ext uri="{BB962C8B-B14F-4D97-AF65-F5344CB8AC3E}">
        <p14:creationId xmlns:p14="http://schemas.microsoft.com/office/powerpoint/2010/main" val="188772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699"/>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分享与总结</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1578322" y="4117930"/>
            <a:ext cx="8981380" cy="3416320"/>
          </a:xfrm>
          <a:prstGeom prst="rect">
            <a:avLst/>
          </a:prstGeom>
          <a:noFill/>
        </p:spPr>
        <p:txBody>
          <a:bodyPr wrap="squar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Light"/>
                <a:ea typeface="微软雅黑 Light"/>
                <a:cs typeface="+mn-cs"/>
              </a:rPr>
              <a:t>解决办法及经验：</a:t>
            </a:r>
            <a:endParaRPr kumimoji="0" lang="en-US" altLang="zh-CN" sz="2400" b="1"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r>
              <a:rPr lang="en-US" altLang="zh-CN" sz="2400" b="1" dirty="0">
                <a:solidFill>
                  <a:srgbClr val="000000"/>
                </a:solidFill>
                <a:latin typeface="微软雅黑 Light"/>
                <a:ea typeface="微软雅黑 Light"/>
              </a:rPr>
              <a:t>	</a:t>
            </a:r>
            <a:r>
              <a:rPr lang="en-US" altLang="zh-CN" sz="2400" dirty="0">
                <a:solidFill>
                  <a:srgbClr val="000000"/>
                </a:solidFill>
                <a:latin typeface="微软雅黑 Light"/>
                <a:ea typeface="微软雅黑 Light"/>
              </a:rPr>
              <a:t>1. </a:t>
            </a:r>
            <a:r>
              <a:rPr lang="zh-CN" altLang="en-US" sz="2400" dirty="0"/>
              <a:t>先尽力完成基本的前后端对接与项目框架，再在此之上进行不断完善和升级功能，以更好地把握开发速度和保证项目的基本完成。</a:t>
            </a:r>
            <a:endParaRPr lang="en-US" altLang="zh-CN" sz="2400" dirty="0"/>
          </a:p>
          <a:p>
            <a:r>
              <a:rPr lang="en-US" altLang="zh-CN" sz="2400" dirty="0"/>
              <a:t>	</a:t>
            </a:r>
            <a:r>
              <a:rPr lang="en-US" altLang="zh-CN" sz="2400" dirty="0">
                <a:solidFill>
                  <a:srgbClr val="000000"/>
                </a:solidFill>
                <a:latin typeface="微软雅黑 Light"/>
                <a:ea typeface="微软雅黑 Light"/>
              </a:rPr>
              <a:t>2</a:t>
            </a:r>
            <a:r>
              <a:rPr kumimoji="0" lang="en-US" altLang="zh-CN" sz="2400" i="0" u="none" strike="noStrike" kern="1200" cap="none" spc="0" normalizeH="0" baseline="0" noProof="0" dirty="0">
                <a:ln>
                  <a:noFill/>
                </a:ln>
                <a:solidFill>
                  <a:srgbClr val="000000"/>
                </a:solidFill>
                <a:effectLst/>
                <a:uLnTx/>
                <a:uFillTx/>
                <a:latin typeface="微软雅黑 Light"/>
                <a:ea typeface="微软雅黑 Light"/>
                <a:cs typeface="+mn-cs"/>
              </a:rPr>
              <a:t>. </a:t>
            </a:r>
            <a:r>
              <a:rPr kumimoji="0" lang="zh-CN" altLang="en-US" sz="2400" b="0" i="0" u="none" strike="noStrike" kern="1200" cap="none" spc="0" normalizeH="0" baseline="0" noProof="0" dirty="0">
                <a:ln>
                  <a:noFill/>
                </a:ln>
                <a:solidFill>
                  <a:srgbClr val="000000"/>
                </a:solidFill>
                <a:effectLst/>
                <a:uLnTx/>
                <a:uFillTx/>
                <a:latin typeface="微软雅黑 Light"/>
                <a:ea typeface="微软雅黑 Light"/>
                <a:cs typeface="+mn-cs"/>
              </a:rPr>
              <a:t>目前难实现的功能不必立马放弃，可以思考先用一种简单的方式来弥补这个功能空缺。</a:t>
            </a:r>
            <a:endParaRPr kumimoji="0" lang="en-US" altLang="zh-CN" sz="24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endParaRPr lang="zh-CN" altLang="en-US" sz="2400" dirty="0"/>
          </a:p>
          <a:p>
            <a:pPr marL="0" marR="0" lvl="0" indent="0" algn="l" defTabSz="967618"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67618"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
        <p:nvSpPr>
          <p:cNvPr id="3" name="文本框 2">
            <a:extLst>
              <a:ext uri="{FF2B5EF4-FFF2-40B4-BE49-F238E27FC236}">
                <a16:creationId xmlns:a16="http://schemas.microsoft.com/office/drawing/2014/main" id="{33FB4737-930B-D808-895B-973BF801AC20}"/>
              </a:ext>
            </a:extLst>
          </p:cNvPr>
          <p:cNvSpPr txBox="1"/>
          <p:nvPr/>
        </p:nvSpPr>
        <p:spPr>
          <a:xfrm>
            <a:off x="1558702" y="2173714"/>
            <a:ext cx="8904208" cy="1569660"/>
          </a:xfrm>
          <a:prstGeom prst="rect">
            <a:avLst/>
          </a:prstGeom>
          <a:noFill/>
        </p:spPr>
        <p:txBody>
          <a:bodyPr wrap="square" rtlCol="0">
            <a:spAutoFit/>
          </a:bodyPr>
          <a:lstStyle/>
          <a:p>
            <a:r>
              <a:rPr lang="zh-CN" altLang="en-US" sz="2400" b="1" dirty="0"/>
              <a:t>遇到的困难：</a:t>
            </a:r>
            <a:endParaRPr lang="en-US" altLang="zh-CN" sz="2400" b="1" dirty="0"/>
          </a:p>
          <a:p>
            <a:r>
              <a:rPr lang="en-US" altLang="zh-CN" sz="2400" b="1" dirty="0"/>
              <a:t>	</a:t>
            </a:r>
            <a:r>
              <a:rPr lang="en-US" altLang="zh-CN" sz="2400" dirty="0"/>
              <a:t>1. </a:t>
            </a:r>
            <a:r>
              <a:rPr lang="zh-CN" altLang="en-US" sz="2400" dirty="0"/>
              <a:t>不足够了解前端知识，对前端开发进度很难把握</a:t>
            </a:r>
            <a:endParaRPr lang="en-US" altLang="zh-CN" sz="2400" dirty="0"/>
          </a:p>
          <a:p>
            <a:r>
              <a:rPr lang="en-US" altLang="zh-CN" sz="2400" dirty="0"/>
              <a:t>	2. </a:t>
            </a:r>
            <a:r>
              <a:rPr lang="zh-CN" altLang="en-US" sz="2400" dirty="0"/>
              <a:t>在项目开发限制的时间内，难以再分出时间来完成发送验证码来验证身份等功能。</a:t>
            </a:r>
          </a:p>
        </p:txBody>
      </p:sp>
      <p:sp>
        <p:nvSpPr>
          <p:cNvPr id="4" name="文本框 3">
            <a:extLst>
              <a:ext uri="{FF2B5EF4-FFF2-40B4-BE49-F238E27FC236}">
                <a16:creationId xmlns:a16="http://schemas.microsoft.com/office/drawing/2014/main" id="{2CB86D98-A535-714B-23F2-8BCD1A7ADAED}"/>
              </a:ext>
            </a:extLst>
          </p:cNvPr>
          <p:cNvSpPr txBox="1"/>
          <p:nvPr/>
        </p:nvSpPr>
        <p:spPr>
          <a:xfrm>
            <a:off x="1594706" y="1197546"/>
            <a:ext cx="8832200" cy="707886"/>
          </a:xfrm>
          <a:prstGeom prst="rect">
            <a:avLst/>
          </a:prstGeom>
          <a:noFill/>
        </p:spPr>
        <p:txBody>
          <a:bodyPr wrap="square" rtlCol="0">
            <a:spAutoFit/>
          </a:bodyPr>
          <a:lstStyle/>
          <a:p>
            <a:r>
              <a:rPr lang="zh-CN" altLang="en-US" sz="2000" b="1" dirty="0"/>
              <a:t>总结：</a:t>
            </a:r>
            <a:r>
              <a:rPr lang="zh-CN" altLang="en-US" sz="2000" dirty="0"/>
              <a:t>项目的基本功能和部分进阶功能成功实现，但还有部分因时间限制未完成的功能有待完善，例如对不良活动参与者进行评分和举报。</a:t>
            </a:r>
          </a:p>
        </p:txBody>
      </p:sp>
    </p:spTree>
    <p:extLst>
      <p:ext uri="{BB962C8B-B14F-4D97-AF65-F5344CB8AC3E}">
        <p14:creationId xmlns:p14="http://schemas.microsoft.com/office/powerpoint/2010/main" val="110244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8BCDC59-1C2D-4065-8291-8C6A1779E1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25757" y="-424517"/>
            <a:ext cx="6857107" cy="7708622"/>
          </a:xfrm>
          <a:prstGeom prst="rect">
            <a:avLst/>
          </a:prstGeom>
        </p:spPr>
      </p:pic>
      <p:sp>
        <p:nvSpPr>
          <p:cNvPr id="6" name="文本框 5">
            <a:extLst>
              <a:ext uri="{FF2B5EF4-FFF2-40B4-BE49-F238E27FC236}">
                <a16:creationId xmlns:a16="http://schemas.microsoft.com/office/drawing/2014/main" id="{377A8377-4D79-4BF6-9564-88C682561E7E}"/>
              </a:ext>
            </a:extLst>
          </p:cNvPr>
          <p:cNvSpPr txBox="1"/>
          <p:nvPr/>
        </p:nvSpPr>
        <p:spPr>
          <a:xfrm>
            <a:off x="3931199" y="2844421"/>
            <a:ext cx="7708623" cy="1015534"/>
          </a:xfrm>
          <a:prstGeom prst="rect">
            <a:avLst/>
          </a:prstGeom>
          <a:noFill/>
        </p:spPr>
        <p:txBody>
          <a:bodyPr wrap="square" rtlCol="0">
            <a:spAutoFit/>
            <a:scene3d>
              <a:camera prst="orthographicFront"/>
              <a:lightRig rig="threePt" dir="t"/>
            </a:scene3d>
            <a:sp3d contourW="12700"/>
          </a:bodyPr>
          <a:lstStyle/>
          <a:p>
            <a:pPr algn="r" defTabSz="457154"/>
            <a:r>
              <a:rPr lang="zh-CN" altLang="en-US" sz="5999" dirty="0">
                <a:solidFill>
                  <a:srgbClr val="000000"/>
                </a:solidFill>
                <a:latin typeface="微软雅黑 Light"/>
                <a:ea typeface="微软雅黑 Light"/>
                <a:cs typeface="+mn-ea"/>
                <a:sym typeface="+mn-lt"/>
              </a:rPr>
              <a:t>展示结束，感谢观看！</a:t>
            </a:r>
          </a:p>
        </p:txBody>
      </p:sp>
      <p:cxnSp>
        <p:nvCxnSpPr>
          <p:cNvPr id="10" name="直接连接符 9">
            <a:extLst>
              <a:ext uri="{FF2B5EF4-FFF2-40B4-BE49-F238E27FC236}">
                <a16:creationId xmlns:a16="http://schemas.microsoft.com/office/drawing/2014/main" id="{6A82AFC4-8469-4976-A90C-0B2E941DE9E9}"/>
              </a:ext>
            </a:extLst>
          </p:cNvPr>
          <p:cNvCxnSpPr>
            <a:cxnSpLocks/>
          </p:cNvCxnSpPr>
          <p:nvPr/>
        </p:nvCxnSpPr>
        <p:spPr>
          <a:xfrm>
            <a:off x="10412644" y="4788517"/>
            <a:ext cx="596822"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59A454D1-5120-415D-94B6-E00320C7C7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55054" y="5176128"/>
            <a:ext cx="2849871" cy="1682216"/>
          </a:xfrm>
          <a:prstGeom prst="rect">
            <a:avLst/>
          </a:prstGeom>
        </p:spPr>
      </p:pic>
    </p:spTree>
    <p:extLst>
      <p:ext uri="{BB962C8B-B14F-4D97-AF65-F5344CB8AC3E}">
        <p14:creationId xmlns:p14="http://schemas.microsoft.com/office/powerpoint/2010/main" val="108265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56F697-D01C-4392-98FF-76A679AC14C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742" y="1614606"/>
            <a:ext cx="7253930" cy="5243742"/>
          </a:xfrm>
          <a:prstGeom prst="rect">
            <a:avLst/>
          </a:prstGeom>
        </p:spPr>
      </p:pic>
      <p:sp>
        <p:nvSpPr>
          <p:cNvPr id="9" name="文本框 8">
            <a:extLst>
              <a:ext uri="{FF2B5EF4-FFF2-40B4-BE49-F238E27FC236}">
                <a16:creationId xmlns:a16="http://schemas.microsoft.com/office/drawing/2014/main" id="{CB115FE6-0137-421D-858A-9F75F5CFE1D0}"/>
              </a:ext>
            </a:extLst>
          </p:cNvPr>
          <p:cNvSpPr txBox="1"/>
          <p:nvPr/>
        </p:nvSpPr>
        <p:spPr>
          <a:xfrm rot="5400000">
            <a:off x="8960958" y="541948"/>
            <a:ext cx="3600986" cy="3154299"/>
          </a:xfrm>
          <a:prstGeom prst="rect">
            <a:avLst/>
          </a:prstGeom>
          <a:noFill/>
        </p:spPr>
        <p:txBody>
          <a:bodyPr wrap="square" rtlCol="0">
            <a:spAutoFit/>
            <a:scene3d>
              <a:camera prst="orthographicFront"/>
              <a:lightRig rig="threePt" dir="t"/>
            </a:scene3d>
            <a:sp3d contourW="12700"/>
          </a:bodyPr>
          <a:lstStyle/>
          <a:p>
            <a:pPr defTabSz="457154"/>
            <a:r>
              <a:rPr lang="en-US" altLang="zh-CN" sz="19898" dirty="0">
                <a:solidFill>
                  <a:srgbClr val="EE7E30"/>
                </a:solidFill>
                <a:latin typeface="微软雅黑 Light"/>
                <a:ea typeface="微软雅黑 Light"/>
                <a:cs typeface="+mn-ea"/>
                <a:sym typeface="+mn-lt"/>
              </a:rPr>
              <a:t>01</a:t>
            </a:r>
            <a:endParaRPr lang="zh-CN" altLang="en-US" sz="19898" dirty="0">
              <a:solidFill>
                <a:srgbClr val="EE7E30"/>
              </a:solidFill>
              <a:latin typeface="微软雅黑 Light"/>
              <a:ea typeface="微软雅黑 Light"/>
              <a:cs typeface="+mn-ea"/>
              <a:sym typeface="+mn-lt"/>
            </a:endParaRPr>
          </a:p>
        </p:txBody>
      </p:sp>
      <p:grpSp>
        <p:nvGrpSpPr>
          <p:cNvPr id="2" name="组合 1">
            <a:extLst>
              <a:ext uri="{FF2B5EF4-FFF2-40B4-BE49-F238E27FC236}">
                <a16:creationId xmlns:a16="http://schemas.microsoft.com/office/drawing/2014/main" id="{C975F3C0-90FA-4107-A87C-1B67372B7334}"/>
              </a:ext>
            </a:extLst>
          </p:cNvPr>
          <p:cNvGrpSpPr/>
          <p:nvPr/>
        </p:nvGrpSpPr>
        <p:grpSpPr>
          <a:xfrm>
            <a:off x="4637188" y="1576511"/>
            <a:ext cx="4162766" cy="1508623"/>
            <a:chOff x="4637792" y="1575475"/>
            <a:chExt cx="4163308" cy="1508819"/>
          </a:xfrm>
        </p:grpSpPr>
        <p:sp>
          <p:nvSpPr>
            <p:cNvPr id="5" name="文本框 4">
              <a:extLst>
                <a:ext uri="{FF2B5EF4-FFF2-40B4-BE49-F238E27FC236}">
                  <a16:creationId xmlns:a16="http://schemas.microsoft.com/office/drawing/2014/main" id="{87BFCA4C-7B43-48D1-8C18-D7AA4D6CFEAC}"/>
                </a:ext>
              </a:extLst>
            </p:cNvPr>
            <p:cNvSpPr txBox="1"/>
            <p:nvPr/>
          </p:nvSpPr>
          <p:spPr>
            <a:xfrm>
              <a:off x="4637792" y="1575475"/>
              <a:ext cx="3747248" cy="1015663"/>
            </a:xfrm>
            <a:prstGeom prst="rect">
              <a:avLst/>
            </a:prstGeom>
            <a:noFill/>
          </p:spPr>
          <p:txBody>
            <a:bodyPr wrap="square" rtlCol="0">
              <a:spAutoFit/>
              <a:scene3d>
                <a:camera prst="orthographicFront"/>
                <a:lightRig rig="threePt" dir="t"/>
              </a:scene3d>
              <a:sp3d contourW="12700"/>
            </a:bodyPr>
            <a:lstStyle/>
            <a:p>
              <a:pPr defTabSz="457154"/>
              <a:r>
                <a:rPr lang="zh-CN" altLang="en-US" sz="5999" dirty="0">
                  <a:solidFill>
                    <a:srgbClr val="000000"/>
                  </a:solidFill>
                  <a:latin typeface="微软雅黑 Light"/>
                  <a:ea typeface="微软雅黑 Light"/>
                  <a:cs typeface="+mn-ea"/>
                  <a:sym typeface="+mn-lt"/>
                </a:rPr>
                <a:t>项目概述</a:t>
              </a:r>
            </a:p>
          </p:txBody>
        </p:sp>
        <p:sp>
          <p:nvSpPr>
            <p:cNvPr id="6" name="文本框 5">
              <a:extLst>
                <a:ext uri="{FF2B5EF4-FFF2-40B4-BE49-F238E27FC236}">
                  <a16:creationId xmlns:a16="http://schemas.microsoft.com/office/drawing/2014/main" id="{CA61F79D-9C35-4885-92BD-6DBBC9484AEE}"/>
                </a:ext>
              </a:extLst>
            </p:cNvPr>
            <p:cNvSpPr txBox="1"/>
            <p:nvPr/>
          </p:nvSpPr>
          <p:spPr>
            <a:xfrm>
              <a:off x="4663191" y="2591138"/>
              <a:ext cx="4137909" cy="230862"/>
            </a:xfrm>
            <a:prstGeom prst="rect">
              <a:avLst/>
            </a:prstGeom>
            <a:noFill/>
          </p:spPr>
          <p:txBody>
            <a:bodyPr wrap="square">
              <a:spAutoFit/>
              <a:scene3d>
                <a:camera prst="orthographicFront"/>
                <a:lightRig rig="threePt" dir="t"/>
              </a:scene3d>
              <a:sp3d contourW="12700"/>
            </a:bodyPr>
            <a:lstStyle/>
            <a:p>
              <a:pPr defTabSz="457154">
                <a:defRPr/>
              </a:pPr>
              <a:endParaRPr lang="en-US" altLang="zh-CN" sz="900" dirty="0">
                <a:solidFill>
                  <a:srgbClr val="000000">
                    <a:lumMod val="65000"/>
                    <a:lumOff val="35000"/>
                  </a:srgbClr>
                </a:solidFill>
                <a:latin typeface="微软雅黑 Light"/>
                <a:ea typeface="微软雅黑 Light"/>
                <a:cs typeface="+mn-ea"/>
                <a:sym typeface="+mn-lt"/>
              </a:endParaRPr>
            </a:p>
          </p:txBody>
        </p:sp>
        <p:cxnSp>
          <p:nvCxnSpPr>
            <p:cNvPr id="7" name="直接连接符 6">
              <a:extLst>
                <a:ext uri="{FF2B5EF4-FFF2-40B4-BE49-F238E27FC236}">
                  <a16:creationId xmlns:a16="http://schemas.microsoft.com/office/drawing/2014/main" id="{28806694-3D09-49AC-8E60-8284275E306D}"/>
                </a:ext>
              </a:extLst>
            </p:cNvPr>
            <p:cNvCxnSpPr>
              <a:cxnSpLocks/>
            </p:cNvCxnSpPr>
            <p:nvPr/>
          </p:nvCxnSpPr>
          <p:spPr>
            <a:xfrm>
              <a:off x="4749800" y="3084294"/>
              <a:ext cx="596900"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84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68538E6-46DD-48E3-9E76-47A688035D52}"/>
              </a:ext>
            </a:extLst>
          </p:cNvPr>
          <p:cNvGrpSpPr/>
          <p:nvPr/>
        </p:nvGrpSpPr>
        <p:grpSpPr>
          <a:xfrm>
            <a:off x="2417271" y="488500"/>
            <a:ext cx="4236663" cy="753947"/>
            <a:chOff x="6082441" y="2560350"/>
            <a:chExt cx="4237215" cy="754045"/>
          </a:xfrm>
        </p:grpSpPr>
        <p:sp>
          <p:nvSpPr>
            <p:cNvPr id="5" name="文本框 4">
              <a:extLst>
                <a:ext uri="{FF2B5EF4-FFF2-40B4-BE49-F238E27FC236}">
                  <a16:creationId xmlns:a16="http://schemas.microsoft.com/office/drawing/2014/main" id="{5FC67E3F-E15B-4B07-AD89-297CAF78D78D}"/>
                </a:ext>
              </a:extLst>
            </p:cNvPr>
            <p:cNvSpPr txBox="1"/>
            <p:nvPr/>
          </p:nvSpPr>
          <p:spPr>
            <a:xfrm>
              <a:off x="6082442" y="2560350"/>
              <a:ext cx="3747248" cy="584775"/>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zh-CN" altLang="en-US" sz="3200" dirty="0">
                  <a:solidFill>
                    <a:srgbClr val="000000"/>
                  </a:solidFill>
                  <a:latin typeface="微软雅黑 Light"/>
                  <a:ea typeface="微软雅黑 Light"/>
                  <a:cs typeface="+mn-ea"/>
                  <a:sym typeface="+mn-lt"/>
                </a:rPr>
                <a:t>项目概述</a:t>
              </a:r>
              <a:endPar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endParaRPr>
            </a:p>
          </p:txBody>
        </p:sp>
        <p:sp>
          <p:nvSpPr>
            <p:cNvPr id="6" name="文本框 5">
              <a:extLst>
                <a:ext uri="{FF2B5EF4-FFF2-40B4-BE49-F238E27FC236}">
                  <a16:creationId xmlns:a16="http://schemas.microsoft.com/office/drawing/2014/main" id="{67CDD0B9-242A-45F8-AC91-8C29ED41A65C}"/>
                </a:ext>
              </a:extLst>
            </p:cNvPr>
            <p:cNvSpPr txBox="1"/>
            <p:nvPr/>
          </p:nvSpPr>
          <p:spPr>
            <a:xfrm>
              <a:off x="6082441" y="3083533"/>
              <a:ext cx="4237215" cy="230862"/>
            </a:xfrm>
            <a:prstGeom prst="rect">
              <a:avLst/>
            </a:prstGeom>
            <a:noFill/>
          </p:spPr>
          <p:txBody>
            <a:bodyPr wrap="square">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endParaRPr kumimoji="0" lang="en-US" altLang="zh-CN" sz="9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ea"/>
                <a:sym typeface="+mn-lt"/>
              </a:endParaRPr>
            </a:p>
          </p:txBody>
        </p:sp>
      </p:grpSp>
      <p:pic>
        <p:nvPicPr>
          <p:cNvPr id="7" name="图片 6">
            <a:extLst>
              <a:ext uri="{FF2B5EF4-FFF2-40B4-BE49-F238E27FC236}">
                <a16:creationId xmlns:a16="http://schemas.microsoft.com/office/drawing/2014/main" id="{94B68AD7-412C-478C-BB0B-CD934144E6A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38" name="文本框 6">
            <a:extLst>
              <a:ext uri="{FF2B5EF4-FFF2-40B4-BE49-F238E27FC236}">
                <a16:creationId xmlns:a16="http://schemas.microsoft.com/office/drawing/2014/main" id="{2E6334D4-19B7-486A-AE50-5B97D441E0FC}"/>
              </a:ext>
            </a:extLst>
          </p:cNvPr>
          <p:cNvSpPr txBox="1"/>
          <p:nvPr/>
        </p:nvSpPr>
        <p:spPr bwMode="auto">
          <a:xfrm>
            <a:off x="1514903" y="2563038"/>
            <a:ext cx="5804439" cy="1168269"/>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l" defTabSz="914309" rtl="0" eaLnBrk="1" fontAlgn="auto" latinLnBrk="0" hangingPunct="1">
              <a:lnSpc>
                <a:spcPct val="130000"/>
              </a:lnSpc>
              <a:spcBef>
                <a:spcPts val="0"/>
              </a:spcBef>
              <a:spcAft>
                <a:spcPts val="0"/>
              </a:spcAft>
              <a:buClrTx/>
              <a:buSzTx/>
              <a:tabLst/>
              <a:defRPr/>
            </a:pPr>
            <a:r>
              <a:rPr lang="zh-CN" altLang="en-US" sz="3200" b="1" dirty="0">
                <a:solidFill>
                  <a:srgbClr val="000000">
                    <a:lumMod val="75000"/>
                    <a:lumOff val="25000"/>
                  </a:srgbClr>
                </a:solidFill>
                <a:latin typeface="微软雅黑 Light"/>
                <a:ea typeface="微软雅黑 Light"/>
                <a:cs typeface="+mn-ea"/>
                <a:sym typeface="+mn-lt"/>
              </a:rPr>
              <a:t>主要功能：</a:t>
            </a:r>
            <a:r>
              <a:rPr lang="zh-CN" altLang="en-US" sz="2400" dirty="0">
                <a:solidFill>
                  <a:srgbClr val="000000">
                    <a:lumMod val="75000"/>
                    <a:lumOff val="25000"/>
                  </a:srgbClr>
                </a:solidFill>
                <a:latin typeface="微软雅黑 Light"/>
                <a:ea typeface="微软雅黑 Light"/>
                <a:cs typeface="+mn-ea"/>
                <a:sym typeface="+mn-lt"/>
              </a:rPr>
              <a:t>任何校内人员或校内组织均可在本平台发布及参与活动</a:t>
            </a:r>
            <a:endParaRPr kumimoji="0" lang="zh-CN" altLang="en-US" sz="2400" b="0" i="0" u="none" strike="noStrike" kern="0" cap="none" spc="0" normalizeH="0" baseline="0" noProof="0" dirty="0">
              <a:ln>
                <a:noFill/>
              </a:ln>
              <a:solidFill>
                <a:srgbClr val="000000">
                  <a:lumMod val="75000"/>
                  <a:lumOff val="25000"/>
                </a:srgbClr>
              </a:solidFill>
              <a:effectLst/>
              <a:uLnTx/>
              <a:uFillTx/>
              <a:latin typeface="微软雅黑 Light"/>
              <a:ea typeface="微软雅黑 Light"/>
              <a:cs typeface="+mn-ea"/>
              <a:sym typeface="+mn-lt"/>
            </a:endParaRPr>
          </a:p>
        </p:txBody>
      </p:sp>
      <p:sp>
        <p:nvSpPr>
          <p:cNvPr id="40" name="文本框 6">
            <a:extLst>
              <a:ext uri="{FF2B5EF4-FFF2-40B4-BE49-F238E27FC236}">
                <a16:creationId xmlns:a16="http://schemas.microsoft.com/office/drawing/2014/main" id="{3B590C94-92A1-4F57-9146-D6BE19B645D1}"/>
              </a:ext>
            </a:extLst>
          </p:cNvPr>
          <p:cNvSpPr txBox="1"/>
          <p:nvPr/>
        </p:nvSpPr>
        <p:spPr bwMode="auto">
          <a:xfrm>
            <a:off x="1501398" y="4174396"/>
            <a:ext cx="5688631" cy="212853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defTabSz="914309">
              <a:defRPr/>
            </a:pPr>
            <a:r>
              <a:rPr lang="zh-CN" altLang="en-US" sz="3200" b="1" dirty="0">
                <a:solidFill>
                  <a:srgbClr val="000000">
                    <a:lumMod val="75000"/>
                    <a:lumOff val="25000"/>
                  </a:srgbClr>
                </a:solidFill>
                <a:latin typeface="微软雅黑 Light"/>
                <a:ea typeface="微软雅黑 Light"/>
                <a:cs typeface="+mn-ea"/>
                <a:sym typeface="+mn-lt"/>
              </a:rPr>
              <a:t>项目理念：</a:t>
            </a:r>
            <a:r>
              <a:rPr lang="zh-CN" altLang="en-US" sz="2400" dirty="0">
                <a:solidFill>
                  <a:srgbClr val="000000">
                    <a:lumMod val="75000"/>
                    <a:lumOff val="25000"/>
                  </a:srgbClr>
                </a:solidFill>
                <a:latin typeface="微软雅黑 Light"/>
                <a:ea typeface="微软雅黑 Light"/>
                <a:cs typeface="+mn-ea"/>
                <a:sym typeface="+mn-lt"/>
              </a:rPr>
              <a:t>为需要伙伴的大学生提供一个校内活动交友的平台，一切</a:t>
            </a:r>
            <a:r>
              <a:rPr lang="zh-CN" altLang="en-US" sz="2400" dirty="0">
                <a:solidFill>
                  <a:srgbClr val="000000">
                    <a:lumMod val="75000"/>
                    <a:lumOff val="25000"/>
                  </a:srgbClr>
                </a:solidFill>
                <a:cs typeface="+mn-ea"/>
                <a:sym typeface="+mn-lt"/>
              </a:rPr>
              <a:t>多人参与的且</a:t>
            </a:r>
            <a:r>
              <a:rPr lang="zh-CN" altLang="en-US" sz="2400" dirty="0">
                <a:solidFill>
                  <a:srgbClr val="000000">
                    <a:lumMod val="75000"/>
                    <a:lumOff val="25000"/>
                  </a:srgbClr>
                </a:solidFill>
                <a:latin typeface="微软雅黑 Light"/>
                <a:ea typeface="微软雅黑 Light"/>
                <a:cs typeface="+mn-ea"/>
                <a:sym typeface="+mn-lt"/>
              </a:rPr>
              <a:t>符合道德、不违法犯罪的项目均可发布作为活动。</a:t>
            </a:r>
            <a:endParaRPr kumimoji="0" lang="zh-CN" altLang="en-US" sz="2400" b="0" i="0" u="none" strike="noStrike" kern="0" cap="none" spc="0" normalizeH="0" baseline="0" noProof="0" dirty="0">
              <a:ln>
                <a:noFill/>
              </a:ln>
              <a:solidFill>
                <a:srgbClr val="000000">
                  <a:lumMod val="75000"/>
                  <a:lumOff val="25000"/>
                </a:srgbClr>
              </a:solidFill>
              <a:effectLst/>
              <a:uLnTx/>
              <a:uFillTx/>
              <a:latin typeface="微软雅黑 Light"/>
              <a:ea typeface="微软雅黑 Light"/>
              <a:cs typeface="+mn-ea"/>
              <a:sym typeface="+mn-lt"/>
            </a:endParaRPr>
          </a:p>
        </p:txBody>
      </p:sp>
      <p:sp>
        <p:nvSpPr>
          <p:cNvPr id="3" name="文本框 7">
            <a:extLst>
              <a:ext uri="{FF2B5EF4-FFF2-40B4-BE49-F238E27FC236}">
                <a16:creationId xmlns:a16="http://schemas.microsoft.com/office/drawing/2014/main" id="{C8B6D020-AADB-6267-9EEA-428097FBE461}"/>
              </a:ext>
            </a:extLst>
          </p:cNvPr>
          <p:cNvSpPr txBox="1"/>
          <p:nvPr/>
        </p:nvSpPr>
        <p:spPr bwMode="auto">
          <a:xfrm>
            <a:off x="1514903" y="1535175"/>
            <a:ext cx="5268641" cy="58477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09" rtl="0" eaLnBrk="1" fontAlgn="auto" latinLnBrk="0" hangingPunct="1">
              <a:lnSpc>
                <a:spcPct val="100000"/>
              </a:lnSpc>
              <a:spcBef>
                <a:spcPts val="0"/>
              </a:spcBef>
              <a:spcAft>
                <a:spcPts val="0"/>
              </a:spcAft>
              <a:buClrTx/>
              <a:buSzTx/>
              <a:buFontTx/>
              <a:buNone/>
              <a:tabLst/>
              <a:defRPr/>
            </a:pPr>
            <a:r>
              <a:rPr lang="zh-CN" altLang="en-US" sz="3200" b="1" kern="0" dirty="0">
                <a:solidFill>
                  <a:srgbClr val="000000"/>
                </a:solidFill>
                <a:latin typeface="微软雅黑 Light"/>
                <a:ea typeface="微软雅黑 Light"/>
                <a:cs typeface="+mn-ea"/>
                <a:sym typeface="+mn-lt"/>
              </a:rPr>
              <a:t>项目名称：校聚活动平台</a:t>
            </a:r>
            <a:endParaRPr kumimoji="0" lang="zh-CN" altLang="en-US" sz="3200" b="1" i="0" u="none" strike="noStrike" kern="0" cap="none" spc="0" normalizeH="0" baseline="0" noProof="0" dirty="0">
              <a:ln>
                <a:noFill/>
              </a:ln>
              <a:solidFill>
                <a:srgbClr val="000000"/>
              </a:solidFill>
              <a:effectLst/>
              <a:uLnTx/>
              <a:uFillTx/>
              <a:latin typeface="微软雅黑 Light"/>
              <a:ea typeface="微软雅黑 Light"/>
              <a:cs typeface="+mn-ea"/>
              <a:sym typeface="+mn-lt"/>
            </a:endParaRPr>
          </a:p>
        </p:txBody>
      </p:sp>
      <p:pic>
        <p:nvPicPr>
          <p:cNvPr id="39" name="图片 38">
            <a:extLst>
              <a:ext uri="{FF2B5EF4-FFF2-40B4-BE49-F238E27FC236}">
                <a16:creationId xmlns:a16="http://schemas.microsoft.com/office/drawing/2014/main" id="{718E67A2-E676-0EA8-F384-905C0FF9A867}"/>
              </a:ext>
            </a:extLst>
          </p:cNvPr>
          <p:cNvPicPr>
            <a:picLocks noChangeAspect="1"/>
          </p:cNvPicPr>
          <p:nvPr/>
        </p:nvPicPr>
        <p:blipFill>
          <a:blip r:embed="rId4"/>
          <a:stretch>
            <a:fillRect/>
          </a:stretch>
        </p:blipFill>
        <p:spPr>
          <a:xfrm>
            <a:off x="8831510" y="1792364"/>
            <a:ext cx="2808312" cy="2861566"/>
          </a:xfrm>
          <a:prstGeom prst="rect">
            <a:avLst/>
          </a:prstGeom>
        </p:spPr>
      </p:pic>
      <p:sp>
        <p:nvSpPr>
          <p:cNvPr id="42" name="文本框 41">
            <a:extLst>
              <a:ext uri="{FF2B5EF4-FFF2-40B4-BE49-F238E27FC236}">
                <a16:creationId xmlns:a16="http://schemas.microsoft.com/office/drawing/2014/main" id="{A6825F37-394D-4E10-15FB-1D88C6EABE63}"/>
              </a:ext>
            </a:extLst>
          </p:cNvPr>
          <p:cNvSpPr txBox="1"/>
          <p:nvPr/>
        </p:nvSpPr>
        <p:spPr>
          <a:xfrm>
            <a:off x="9197780" y="4725938"/>
            <a:ext cx="2075772" cy="384721"/>
          </a:xfrm>
          <a:prstGeom prst="rect">
            <a:avLst/>
          </a:prstGeom>
          <a:noFill/>
        </p:spPr>
        <p:txBody>
          <a:bodyPr wrap="square" rtlCol="0">
            <a:spAutoFit/>
          </a:bodyPr>
          <a:lstStyle/>
          <a:p>
            <a:r>
              <a:rPr lang="zh-CN" altLang="en-US" i="1" dirty="0"/>
              <a:t>平台目前</a:t>
            </a:r>
            <a:r>
              <a:rPr lang="en-US" altLang="zh-CN" i="1" dirty="0"/>
              <a:t>LOGO</a:t>
            </a:r>
            <a:endParaRPr lang="zh-CN" altLang="en-US" i="1" dirty="0"/>
          </a:p>
        </p:txBody>
      </p:sp>
    </p:spTree>
    <p:extLst>
      <p:ext uri="{BB962C8B-B14F-4D97-AF65-F5344CB8AC3E}">
        <p14:creationId xmlns:p14="http://schemas.microsoft.com/office/powerpoint/2010/main" val="44376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56F697-D01C-4392-98FF-76A679AC14C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742" y="1614606"/>
            <a:ext cx="7253930" cy="5243742"/>
          </a:xfrm>
          <a:prstGeom prst="rect">
            <a:avLst/>
          </a:prstGeom>
        </p:spPr>
      </p:pic>
      <p:sp>
        <p:nvSpPr>
          <p:cNvPr id="9" name="文本框 8">
            <a:extLst>
              <a:ext uri="{FF2B5EF4-FFF2-40B4-BE49-F238E27FC236}">
                <a16:creationId xmlns:a16="http://schemas.microsoft.com/office/drawing/2014/main" id="{CB115FE6-0137-421D-858A-9F75F5CFE1D0}"/>
              </a:ext>
            </a:extLst>
          </p:cNvPr>
          <p:cNvSpPr txBox="1"/>
          <p:nvPr/>
        </p:nvSpPr>
        <p:spPr>
          <a:xfrm rot="5400000">
            <a:off x="8960958" y="541948"/>
            <a:ext cx="3600986" cy="3154299"/>
          </a:xfrm>
          <a:prstGeom prst="rect">
            <a:avLst/>
          </a:prstGeom>
          <a:noFill/>
        </p:spPr>
        <p:txBody>
          <a:bodyPr wrap="square" rtlCol="0">
            <a:spAutoFit/>
            <a:scene3d>
              <a:camera prst="orthographicFront"/>
              <a:lightRig rig="threePt" dir="t"/>
            </a:scene3d>
            <a:sp3d contourW="12700"/>
          </a:bodyPr>
          <a:lstStyle/>
          <a:p>
            <a:pPr defTabSz="457154"/>
            <a:r>
              <a:rPr lang="en-US" altLang="zh-CN" sz="19898" dirty="0">
                <a:solidFill>
                  <a:srgbClr val="EE7E30"/>
                </a:solidFill>
                <a:latin typeface="微软雅黑 Light"/>
                <a:ea typeface="微软雅黑 Light"/>
                <a:cs typeface="+mn-ea"/>
                <a:sym typeface="+mn-lt"/>
              </a:rPr>
              <a:t>02</a:t>
            </a:r>
            <a:endParaRPr lang="zh-CN" altLang="en-US" sz="19898" dirty="0">
              <a:solidFill>
                <a:srgbClr val="EE7E30"/>
              </a:solidFill>
              <a:latin typeface="微软雅黑 Light"/>
              <a:ea typeface="微软雅黑 Light"/>
              <a:cs typeface="+mn-ea"/>
              <a:sym typeface="+mn-lt"/>
            </a:endParaRPr>
          </a:p>
        </p:txBody>
      </p:sp>
      <p:grpSp>
        <p:nvGrpSpPr>
          <p:cNvPr id="2" name="组合 1">
            <a:extLst>
              <a:ext uri="{FF2B5EF4-FFF2-40B4-BE49-F238E27FC236}">
                <a16:creationId xmlns:a16="http://schemas.microsoft.com/office/drawing/2014/main" id="{C975F3C0-90FA-4107-A87C-1B67372B7334}"/>
              </a:ext>
            </a:extLst>
          </p:cNvPr>
          <p:cNvGrpSpPr/>
          <p:nvPr/>
        </p:nvGrpSpPr>
        <p:grpSpPr>
          <a:xfrm>
            <a:off x="4637188" y="1576511"/>
            <a:ext cx="4162766" cy="1508623"/>
            <a:chOff x="4637792" y="1575475"/>
            <a:chExt cx="4163308" cy="1508819"/>
          </a:xfrm>
        </p:grpSpPr>
        <p:sp>
          <p:nvSpPr>
            <p:cNvPr id="5" name="文本框 4">
              <a:extLst>
                <a:ext uri="{FF2B5EF4-FFF2-40B4-BE49-F238E27FC236}">
                  <a16:creationId xmlns:a16="http://schemas.microsoft.com/office/drawing/2014/main" id="{87BFCA4C-7B43-48D1-8C18-D7AA4D6CFEAC}"/>
                </a:ext>
              </a:extLst>
            </p:cNvPr>
            <p:cNvSpPr txBox="1"/>
            <p:nvPr/>
          </p:nvSpPr>
          <p:spPr>
            <a:xfrm>
              <a:off x="4637792" y="1575475"/>
              <a:ext cx="3747248" cy="1015663"/>
            </a:xfrm>
            <a:prstGeom prst="rect">
              <a:avLst/>
            </a:prstGeom>
            <a:noFill/>
          </p:spPr>
          <p:txBody>
            <a:bodyPr wrap="square" rtlCol="0">
              <a:spAutoFit/>
              <a:scene3d>
                <a:camera prst="orthographicFront"/>
                <a:lightRig rig="threePt" dir="t"/>
              </a:scene3d>
              <a:sp3d contourW="12700"/>
            </a:bodyPr>
            <a:lstStyle/>
            <a:p>
              <a:pPr defTabSz="457154"/>
              <a:r>
                <a:rPr lang="zh-CN" altLang="en-US" sz="5999" dirty="0">
                  <a:solidFill>
                    <a:srgbClr val="000000"/>
                  </a:solidFill>
                  <a:latin typeface="微软雅黑 Light"/>
                  <a:ea typeface="微软雅黑 Light"/>
                  <a:cs typeface="+mn-ea"/>
                  <a:sym typeface="+mn-lt"/>
                </a:rPr>
                <a:t>项目展示</a:t>
              </a:r>
            </a:p>
          </p:txBody>
        </p:sp>
        <p:sp>
          <p:nvSpPr>
            <p:cNvPr id="6" name="文本框 5">
              <a:extLst>
                <a:ext uri="{FF2B5EF4-FFF2-40B4-BE49-F238E27FC236}">
                  <a16:creationId xmlns:a16="http://schemas.microsoft.com/office/drawing/2014/main" id="{CA61F79D-9C35-4885-92BD-6DBBC9484AEE}"/>
                </a:ext>
              </a:extLst>
            </p:cNvPr>
            <p:cNvSpPr txBox="1"/>
            <p:nvPr/>
          </p:nvSpPr>
          <p:spPr>
            <a:xfrm>
              <a:off x="4663191" y="2591138"/>
              <a:ext cx="4137909" cy="230862"/>
            </a:xfrm>
            <a:prstGeom prst="rect">
              <a:avLst/>
            </a:prstGeom>
            <a:noFill/>
          </p:spPr>
          <p:txBody>
            <a:bodyPr wrap="square">
              <a:spAutoFit/>
              <a:scene3d>
                <a:camera prst="orthographicFront"/>
                <a:lightRig rig="threePt" dir="t"/>
              </a:scene3d>
              <a:sp3d contourW="12700"/>
            </a:bodyPr>
            <a:lstStyle/>
            <a:p>
              <a:pPr defTabSz="457154">
                <a:defRPr/>
              </a:pPr>
              <a:endParaRPr lang="en-US" altLang="zh-CN" sz="900" dirty="0">
                <a:solidFill>
                  <a:srgbClr val="000000">
                    <a:lumMod val="65000"/>
                    <a:lumOff val="35000"/>
                  </a:srgbClr>
                </a:solidFill>
                <a:latin typeface="微软雅黑 Light"/>
                <a:ea typeface="微软雅黑 Light"/>
                <a:cs typeface="+mn-ea"/>
                <a:sym typeface="+mn-lt"/>
              </a:endParaRPr>
            </a:p>
          </p:txBody>
        </p:sp>
        <p:cxnSp>
          <p:nvCxnSpPr>
            <p:cNvPr id="7" name="直接连接符 6">
              <a:extLst>
                <a:ext uri="{FF2B5EF4-FFF2-40B4-BE49-F238E27FC236}">
                  <a16:creationId xmlns:a16="http://schemas.microsoft.com/office/drawing/2014/main" id="{28806694-3D09-49AC-8E60-8284275E306D}"/>
                </a:ext>
              </a:extLst>
            </p:cNvPr>
            <p:cNvCxnSpPr>
              <a:cxnSpLocks/>
            </p:cNvCxnSpPr>
            <p:nvPr/>
          </p:nvCxnSpPr>
          <p:spPr>
            <a:xfrm>
              <a:off x="4749800" y="3084294"/>
              <a:ext cx="596900"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504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a:extLst>
              <a:ext uri="{FF2B5EF4-FFF2-40B4-BE49-F238E27FC236}">
                <a16:creationId xmlns:a16="http://schemas.microsoft.com/office/drawing/2014/main" id="{E1D68414-E0CC-4334-952C-7143399487B7}"/>
              </a:ext>
            </a:extLst>
          </p:cNvPr>
          <p:cNvGrpSpPr/>
          <p:nvPr/>
        </p:nvGrpSpPr>
        <p:grpSpPr>
          <a:xfrm>
            <a:off x="982638" y="1878002"/>
            <a:ext cx="9145016" cy="3709738"/>
            <a:chOff x="1000863" y="2014538"/>
            <a:chExt cx="9146212" cy="3710222"/>
          </a:xfrm>
        </p:grpSpPr>
        <p:grpSp>
          <p:nvGrpSpPr>
            <p:cNvPr id="2" name="组合 1">
              <a:extLst>
                <a:ext uri="{FF2B5EF4-FFF2-40B4-BE49-F238E27FC236}">
                  <a16:creationId xmlns:a16="http://schemas.microsoft.com/office/drawing/2014/main" id="{78108C6A-D3CC-4197-97CA-A3CDAA380BFA}"/>
                </a:ext>
              </a:extLst>
            </p:cNvPr>
            <p:cNvGrpSpPr/>
            <p:nvPr/>
          </p:nvGrpSpPr>
          <p:grpSpPr>
            <a:xfrm>
              <a:off x="2010038" y="2673088"/>
              <a:ext cx="8137037" cy="633154"/>
              <a:chOff x="2350968" y="2369417"/>
              <a:chExt cx="7458444" cy="580352"/>
            </a:xfrm>
          </p:grpSpPr>
          <p:cxnSp>
            <p:nvCxnSpPr>
              <p:cNvPr id="3" name="直接连接符 2">
                <a:extLst>
                  <a:ext uri="{FF2B5EF4-FFF2-40B4-BE49-F238E27FC236}">
                    <a16:creationId xmlns:a16="http://schemas.microsoft.com/office/drawing/2014/main" id="{542DE624-242D-4FED-A50B-4FE5F5BCA7AD}"/>
                  </a:ext>
                </a:extLst>
              </p:cNvPr>
              <p:cNvCxnSpPr>
                <a:cxnSpLocks/>
              </p:cNvCxnSpPr>
              <p:nvPr/>
            </p:nvCxnSpPr>
            <p:spPr>
              <a:xfrm>
                <a:off x="2350968" y="2646534"/>
                <a:ext cx="745844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29CFEE2C-D862-477D-B3D1-8727E6C48A27}"/>
                  </a:ext>
                </a:extLst>
              </p:cNvPr>
              <p:cNvCxnSpPr>
                <a:cxnSpLocks/>
              </p:cNvCxnSpPr>
              <p:nvPr/>
            </p:nvCxnSpPr>
            <p:spPr>
              <a:xfrm>
                <a:off x="2350968" y="2643358"/>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0F08A1A0-F2F6-4DAA-98C7-CE87EB3B7BCB}"/>
                  </a:ext>
                </a:extLst>
              </p:cNvPr>
              <p:cNvCxnSpPr>
                <a:cxnSpLocks/>
              </p:cNvCxnSpPr>
              <p:nvPr/>
            </p:nvCxnSpPr>
            <p:spPr>
              <a:xfrm>
                <a:off x="4313824" y="2675828"/>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FA37D20-E0A3-43DD-A61D-5B55293C089A}"/>
                  </a:ext>
                </a:extLst>
              </p:cNvPr>
              <p:cNvCxnSpPr>
                <a:cxnSpLocks/>
              </p:cNvCxnSpPr>
              <p:nvPr/>
            </p:nvCxnSpPr>
            <p:spPr>
              <a:xfrm>
                <a:off x="6096000" y="266437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B6DCBD1-43F4-4812-9F1F-048D9CCB690B}"/>
                  </a:ext>
                </a:extLst>
              </p:cNvPr>
              <p:cNvCxnSpPr>
                <a:cxnSpLocks/>
              </p:cNvCxnSpPr>
              <p:nvPr/>
            </p:nvCxnSpPr>
            <p:spPr>
              <a:xfrm>
                <a:off x="7895075" y="2646533"/>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F77EE29-5254-4E84-ADAE-4CE7AD911AB0}"/>
                  </a:ext>
                </a:extLst>
              </p:cNvPr>
              <p:cNvCxnSpPr>
                <a:cxnSpLocks/>
              </p:cNvCxnSpPr>
              <p:nvPr/>
            </p:nvCxnSpPr>
            <p:spPr>
              <a:xfrm>
                <a:off x="6096000" y="2369417"/>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47DC0F84-9359-4E47-9465-3574BF88F27D}"/>
                </a:ext>
              </a:extLst>
            </p:cNvPr>
            <p:cNvGrpSpPr/>
            <p:nvPr/>
          </p:nvGrpSpPr>
          <p:grpSpPr>
            <a:xfrm>
              <a:off x="1504985" y="3769059"/>
              <a:ext cx="7057704" cy="633320"/>
              <a:chOff x="1888035" y="3373987"/>
              <a:chExt cx="6469122" cy="580504"/>
            </a:xfrm>
          </p:grpSpPr>
          <p:grpSp>
            <p:nvGrpSpPr>
              <p:cNvPr id="10" name="组合 9">
                <a:extLst>
                  <a:ext uri="{FF2B5EF4-FFF2-40B4-BE49-F238E27FC236}">
                    <a16:creationId xmlns:a16="http://schemas.microsoft.com/office/drawing/2014/main" id="{C0074D58-E842-4059-AF8A-7E3383F541DD}"/>
                  </a:ext>
                </a:extLst>
              </p:cNvPr>
              <p:cNvGrpSpPr/>
              <p:nvPr/>
            </p:nvGrpSpPr>
            <p:grpSpPr>
              <a:xfrm>
                <a:off x="1888035" y="3373987"/>
                <a:ext cx="936000" cy="580504"/>
                <a:chOff x="1888035" y="3401695"/>
                <a:chExt cx="936000" cy="580504"/>
              </a:xfrm>
            </p:grpSpPr>
            <p:cxnSp>
              <p:nvCxnSpPr>
                <p:cNvPr id="26" name="直接连接符 25">
                  <a:extLst>
                    <a:ext uri="{FF2B5EF4-FFF2-40B4-BE49-F238E27FC236}">
                      <a16:creationId xmlns:a16="http://schemas.microsoft.com/office/drawing/2014/main" id="{4153BD89-C609-4856-84CC-8386009E1D9D}"/>
                    </a:ext>
                  </a:extLst>
                </p:cNvPr>
                <p:cNvCxnSpPr>
                  <a:cxnSpLocks/>
                </p:cNvCxnSpPr>
                <p:nvPr/>
              </p:nvCxnSpPr>
              <p:spPr>
                <a:xfrm>
                  <a:off x="1888035"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618E1AF-A663-4FE9-BE1D-BC238A15F120}"/>
                    </a:ext>
                  </a:extLst>
                </p:cNvPr>
                <p:cNvCxnSpPr>
                  <a:cxnSpLocks/>
                </p:cNvCxnSpPr>
                <p:nvPr/>
              </p:nvCxnSpPr>
              <p:spPr>
                <a:xfrm>
                  <a:off x="1888035" y="367881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B5A4637-EE05-4E7B-8504-058FFDD459E3}"/>
                    </a:ext>
                  </a:extLst>
                </p:cNvPr>
                <p:cNvCxnSpPr>
                  <a:cxnSpLocks/>
                </p:cNvCxnSpPr>
                <p:nvPr/>
              </p:nvCxnSpPr>
              <p:spPr>
                <a:xfrm>
                  <a:off x="2824035" y="3708258"/>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BAEBD4B-ADA8-476D-9867-AC85AB5B0C48}"/>
                    </a:ext>
                  </a:extLst>
                </p:cNvPr>
                <p:cNvCxnSpPr>
                  <a:cxnSpLocks/>
                </p:cNvCxnSpPr>
                <p:nvPr/>
              </p:nvCxnSpPr>
              <p:spPr>
                <a:xfrm>
                  <a:off x="2350115"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E3ABED5B-7CDE-4658-BD82-D8E414E40CB9}"/>
                  </a:ext>
                </a:extLst>
              </p:cNvPr>
              <p:cNvGrpSpPr/>
              <p:nvPr/>
            </p:nvGrpSpPr>
            <p:grpSpPr>
              <a:xfrm>
                <a:off x="3868378" y="3373987"/>
                <a:ext cx="936000" cy="544707"/>
                <a:chOff x="1892867" y="3401695"/>
                <a:chExt cx="936000" cy="544707"/>
              </a:xfrm>
            </p:grpSpPr>
            <p:cxnSp>
              <p:nvCxnSpPr>
                <p:cNvPr id="22" name="直接连接符 21">
                  <a:extLst>
                    <a:ext uri="{FF2B5EF4-FFF2-40B4-BE49-F238E27FC236}">
                      <a16:creationId xmlns:a16="http://schemas.microsoft.com/office/drawing/2014/main" id="{E3F6C66C-DA37-42E6-BC29-9A55340A7CCD}"/>
                    </a:ext>
                  </a:extLst>
                </p:cNvPr>
                <p:cNvCxnSpPr>
                  <a:cxnSpLocks/>
                </p:cNvCxnSpPr>
                <p:nvPr/>
              </p:nvCxnSpPr>
              <p:spPr>
                <a:xfrm>
                  <a:off x="1892867"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F336619-FCA9-428D-84E7-873CEC7525A0}"/>
                    </a:ext>
                  </a:extLst>
                </p:cNvPr>
                <p:cNvCxnSpPr>
                  <a:cxnSpLocks/>
                </p:cNvCxnSpPr>
                <p:nvPr/>
              </p:nvCxnSpPr>
              <p:spPr>
                <a:xfrm>
                  <a:off x="1892867"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A482C65-9B8F-455F-A497-FF9D92CFDB2E}"/>
                    </a:ext>
                  </a:extLst>
                </p:cNvPr>
                <p:cNvCxnSpPr>
                  <a:cxnSpLocks/>
                </p:cNvCxnSpPr>
                <p:nvPr/>
              </p:nvCxnSpPr>
              <p:spPr>
                <a:xfrm>
                  <a:off x="2817027"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751AE5D-7012-49A3-8AE9-1E58661C1793}"/>
                    </a:ext>
                  </a:extLst>
                </p:cNvPr>
                <p:cNvCxnSpPr>
                  <a:cxnSpLocks/>
                </p:cNvCxnSpPr>
                <p:nvPr/>
              </p:nvCxnSpPr>
              <p:spPr>
                <a:xfrm>
                  <a:off x="2354947"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64B3F617-FBDE-464B-BB4E-D7C819EF5C5C}"/>
                  </a:ext>
                </a:extLst>
              </p:cNvPr>
              <p:cNvGrpSpPr/>
              <p:nvPr/>
            </p:nvGrpSpPr>
            <p:grpSpPr>
              <a:xfrm>
                <a:off x="5584678" y="3373987"/>
                <a:ext cx="1116274" cy="544707"/>
                <a:chOff x="1635403" y="3401695"/>
                <a:chExt cx="1116274" cy="544707"/>
              </a:xfrm>
            </p:grpSpPr>
            <p:cxnSp>
              <p:nvCxnSpPr>
                <p:cNvPr id="18" name="直接连接符 17">
                  <a:extLst>
                    <a:ext uri="{FF2B5EF4-FFF2-40B4-BE49-F238E27FC236}">
                      <a16:creationId xmlns:a16="http://schemas.microsoft.com/office/drawing/2014/main" id="{5952FE95-3D42-4BFB-81BD-6034439C3517}"/>
                    </a:ext>
                  </a:extLst>
                </p:cNvPr>
                <p:cNvCxnSpPr>
                  <a:cxnSpLocks/>
                </p:cNvCxnSpPr>
                <p:nvPr/>
              </p:nvCxnSpPr>
              <p:spPr>
                <a:xfrm>
                  <a:off x="1635403" y="3672461"/>
                  <a:ext cx="1116274" cy="1557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7390728-6551-412D-ADC5-93E40E38EA55}"/>
                    </a:ext>
                  </a:extLst>
                </p:cNvPr>
                <p:cNvCxnSpPr>
                  <a:cxnSpLocks/>
                </p:cNvCxnSpPr>
                <p:nvPr/>
              </p:nvCxnSpPr>
              <p:spPr>
                <a:xfrm>
                  <a:off x="1635403"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0BBC3B1-1DF0-4811-B928-623F98BE56D1}"/>
                    </a:ext>
                  </a:extLst>
                </p:cNvPr>
                <p:cNvCxnSpPr>
                  <a:cxnSpLocks/>
                </p:cNvCxnSpPr>
                <p:nvPr/>
              </p:nvCxnSpPr>
              <p:spPr>
                <a:xfrm>
                  <a:off x="2691587"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05F1EAF-30F4-4409-B2AC-36F789D70610}"/>
                    </a:ext>
                  </a:extLst>
                </p:cNvPr>
                <p:cNvCxnSpPr>
                  <a:cxnSpLocks/>
                </p:cNvCxnSpPr>
                <p:nvPr/>
              </p:nvCxnSpPr>
              <p:spPr>
                <a:xfrm>
                  <a:off x="2163492"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9988926C-75DD-4069-8CE6-722CFF091C2C}"/>
                  </a:ext>
                </a:extLst>
              </p:cNvPr>
              <p:cNvGrpSpPr/>
              <p:nvPr/>
            </p:nvGrpSpPr>
            <p:grpSpPr>
              <a:xfrm>
                <a:off x="7421156" y="3373987"/>
                <a:ext cx="936001" cy="544707"/>
                <a:chOff x="1488593" y="3401695"/>
                <a:chExt cx="936001" cy="544707"/>
              </a:xfrm>
            </p:grpSpPr>
            <p:cxnSp>
              <p:nvCxnSpPr>
                <p:cNvPr id="14" name="直接连接符 13">
                  <a:extLst>
                    <a:ext uri="{FF2B5EF4-FFF2-40B4-BE49-F238E27FC236}">
                      <a16:creationId xmlns:a16="http://schemas.microsoft.com/office/drawing/2014/main" id="{D6B13CE4-08EC-4CF0-AF41-66CAD08935C6}"/>
                    </a:ext>
                  </a:extLst>
                </p:cNvPr>
                <p:cNvCxnSpPr>
                  <a:cxnSpLocks/>
                </p:cNvCxnSpPr>
                <p:nvPr/>
              </p:nvCxnSpPr>
              <p:spPr>
                <a:xfrm>
                  <a:off x="1488593" y="3678811"/>
                  <a:ext cx="936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6752C75-B607-4DC7-8E49-3AD2902A182E}"/>
                    </a:ext>
                  </a:extLst>
                </p:cNvPr>
                <p:cNvCxnSpPr>
                  <a:cxnSpLocks/>
                </p:cNvCxnSpPr>
                <p:nvPr/>
              </p:nvCxnSpPr>
              <p:spPr>
                <a:xfrm>
                  <a:off x="1500433"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357AA6F-2E55-449B-AFC9-845CA019FE70}"/>
                    </a:ext>
                  </a:extLst>
                </p:cNvPr>
                <p:cNvCxnSpPr>
                  <a:cxnSpLocks/>
                </p:cNvCxnSpPr>
                <p:nvPr/>
              </p:nvCxnSpPr>
              <p:spPr>
                <a:xfrm>
                  <a:off x="2424594" y="3672461"/>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FFA115D-D3E6-4F23-973F-05F7337C232D}"/>
                    </a:ext>
                  </a:extLst>
                </p:cNvPr>
                <p:cNvCxnSpPr>
                  <a:cxnSpLocks/>
                </p:cNvCxnSpPr>
                <p:nvPr/>
              </p:nvCxnSpPr>
              <p:spPr>
                <a:xfrm>
                  <a:off x="1962513" y="3401695"/>
                  <a:ext cx="0" cy="27394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9EBBBFD8-D3C0-48E9-9E6B-53386EC8920B}"/>
                </a:ext>
              </a:extLst>
            </p:cNvPr>
            <p:cNvGrpSpPr/>
            <p:nvPr/>
          </p:nvGrpSpPr>
          <p:grpSpPr>
            <a:xfrm>
              <a:off x="4679177" y="2014538"/>
              <a:ext cx="2833259" cy="662015"/>
              <a:chOff x="4797512" y="1765786"/>
              <a:chExt cx="2596977" cy="606806"/>
            </a:xfrm>
          </p:grpSpPr>
          <p:sp>
            <p:nvSpPr>
              <p:cNvPr id="31" name="矩形 30">
                <a:extLst>
                  <a:ext uri="{FF2B5EF4-FFF2-40B4-BE49-F238E27FC236}">
                    <a16:creationId xmlns:a16="http://schemas.microsoft.com/office/drawing/2014/main" id="{C904DDA0-C3B6-4F6D-9734-155948B758E4}"/>
                  </a:ext>
                </a:extLst>
              </p:cNvPr>
              <p:cNvSpPr/>
              <p:nvPr/>
            </p:nvSpPr>
            <p:spPr>
              <a:xfrm>
                <a:off x="4797512" y="1765786"/>
                <a:ext cx="2596977" cy="606806"/>
              </a:xfrm>
              <a:prstGeom prst="rect">
                <a:avLst/>
              </a:prstGeom>
              <a:solidFill>
                <a:srgbClr val="EE7E30"/>
              </a:solidFill>
              <a:ln w="12700">
                <a:noFill/>
              </a:ln>
            </p:spPr>
            <p:txBody>
              <a:bodyPr lIns="35714" tIns="35714" rIns="35714" bIns="35714" anchor="ctr">
                <a:scene3d>
                  <a:camera prst="orthographicFront"/>
                  <a:lightRig rig="threePt" dir="t"/>
                </a:scene3d>
                <a:sp3d contourW="12700"/>
              </a:bodyPr>
              <a:lstStyle/>
              <a:p>
                <a:pPr defTabSz="457154"/>
                <a:endParaRPr lang="zh-CN" altLang="en-US" sz="1600">
                  <a:solidFill>
                    <a:srgbClr val="000000"/>
                  </a:solidFill>
                  <a:latin typeface="微软雅黑 Light"/>
                  <a:ea typeface="微软雅黑 Light"/>
                  <a:cs typeface="+mn-ea"/>
                  <a:sym typeface="+mn-lt"/>
                </a:endParaRPr>
              </a:p>
            </p:txBody>
          </p:sp>
          <p:sp>
            <p:nvSpPr>
              <p:cNvPr id="32" name="文本框 31">
                <a:extLst>
                  <a:ext uri="{FF2B5EF4-FFF2-40B4-BE49-F238E27FC236}">
                    <a16:creationId xmlns:a16="http://schemas.microsoft.com/office/drawing/2014/main" id="{C23CC4DA-11D1-47DE-9D73-B3649E313770}"/>
                  </a:ext>
                </a:extLst>
              </p:cNvPr>
              <p:cNvSpPr txBox="1"/>
              <p:nvPr/>
            </p:nvSpPr>
            <p:spPr>
              <a:xfrm>
                <a:off x="5198546" y="1892172"/>
                <a:ext cx="1813379" cy="33853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800" b="0" kern="0" dirty="0">
                    <a:solidFill>
                      <a:srgbClr val="FFFFFF"/>
                    </a:solidFill>
                    <a:latin typeface="微软雅黑 Light"/>
                    <a:ea typeface="微软雅黑 Light"/>
                    <a:cs typeface="+mn-ea"/>
                    <a:sym typeface="+mn-lt"/>
                  </a:rPr>
                  <a:t>登录注册页</a:t>
                </a:r>
              </a:p>
            </p:txBody>
          </p:sp>
        </p:grpSp>
        <p:grpSp>
          <p:nvGrpSpPr>
            <p:cNvPr id="33" name="组合 32">
              <a:extLst>
                <a:ext uri="{FF2B5EF4-FFF2-40B4-BE49-F238E27FC236}">
                  <a16:creationId xmlns:a16="http://schemas.microsoft.com/office/drawing/2014/main" id="{F57DBC38-C7C1-407C-B632-518BF8F00EE1}"/>
                </a:ext>
              </a:extLst>
            </p:cNvPr>
            <p:cNvGrpSpPr/>
            <p:nvPr/>
          </p:nvGrpSpPr>
          <p:grpSpPr>
            <a:xfrm>
              <a:off x="1000863" y="3281191"/>
              <a:ext cx="1978366" cy="496118"/>
              <a:chOff x="1425954" y="2926806"/>
              <a:chExt cx="1813379" cy="454744"/>
            </a:xfrm>
          </p:grpSpPr>
          <p:sp>
            <p:nvSpPr>
              <p:cNvPr id="34" name="矩形 33">
                <a:extLst>
                  <a:ext uri="{FF2B5EF4-FFF2-40B4-BE49-F238E27FC236}">
                    <a16:creationId xmlns:a16="http://schemas.microsoft.com/office/drawing/2014/main" id="{D48E0863-B839-4EC0-B29F-F44AFFF26289}"/>
                  </a:ext>
                </a:extLst>
              </p:cNvPr>
              <p:cNvSpPr/>
              <p:nvPr/>
            </p:nvSpPr>
            <p:spPr>
              <a:xfrm>
                <a:off x="1582711" y="2926806"/>
                <a:ext cx="1590589" cy="454744"/>
              </a:xfrm>
              <a:prstGeom prst="rect">
                <a:avLst/>
              </a:prstGeom>
              <a:solidFill>
                <a:srgbClr val="304A9C"/>
              </a:solidFill>
              <a:ln w="12700">
                <a:noFill/>
              </a:ln>
            </p:spPr>
            <p:txBody>
              <a:bodyPr lIns="35714" tIns="35714" rIns="35714" bIns="35714" anchor="ctr">
                <a:scene3d>
                  <a:camera prst="orthographicFront"/>
                  <a:lightRig rig="threePt" dir="t"/>
                </a:scene3d>
                <a:sp3d contourW="12700"/>
              </a:bodyPr>
              <a:lstStyle/>
              <a:p>
                <a:pPr defTabSz="457154"/>
                <a:endParaRPr lang="zh-CN" altLang="en-US" sz="1600">
                  <a:solidFill>
                    <a:srgbClr val="000000"/>
                  </a:solidFill>
                  <a:latin typeface="微软雅黑 Light"/>
                  <a:ea typeface="微软雅黑 Light"/>
                  <a:cs typeface="+mn-ea"/>
                  <a:sym typeface="+mn-lt"/>
                </a:endParaRPr>
              </a:p>
            </p:txBody>
          </p:sp>
          <p:sp>
            <p:nvSpPr>
              <p:cNvPr id="35" name="文本框 34">
                <a:extLst>
                  <a:ext uri="{FF2B5EF4-FFF2-40B4-BE49-F238E27FC236}">
                    <a16:creationId xmlns:a16="http://schemas.microsoft.com/office/drawing/2014/main" id="{17CEA3AA-172E-45FF-81C7-4092255877BF}"/>
                  </a:ext>
                </a:extLst>
              </p:cNvPr>
              <p:cNvSpPr txBox="1"/>
              <p:nvPr/>
            </p:nvSpPr>
            <p:spPr>
              <a:xfrm>
                <a:off x="1425954" y="3002707"/>
                <a:ext cx="1813379" cy="28211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400" b="0" kern="0" dirty="0">
                    <a:solidFill>
                      <a:srgbClr val="FFFFFF"/>
                    </a:solidFill>
                    <a:latin typeface="微软雅黑 Light"/>
                    <a:ea typeface="微软雅黑 Light"/>
                    <a:cs typeface="+mn-ea"/>
                    <a:sym typeface="+mn-lt"/>
                  </a:rPr>
                  <a:t>首页</a:t>
                </a:r>
              </a:p>
            </p:txBody>
          </p:sp>
        </p:grpSp>
        <p:grpSp>
          <p:nvGrpSpPr>
            <p:cNvPr id="36" name="组合 35">
              <a:extLst>
                <a:ext uri="{FF2B5EF4-FFF2-40B4-BE49-F238E27FC236}">
                  <a16:creationId xmlns:a16="http://schemas.microsoft.com/office/drawing/2014/main" id="{E0E757A3-AC54-4479-A919-EEEEE484B398}"/>
                </a:ext>
              </a:extLst>
            </p:cNvPr>
            <p:cNvGrpSpPr/>
            <p:nvPr/>
          </p:nvGrpSpPr>
          <p:grpSpPr>
            <a:xfrm>
              <a:off x="3161384" y="3276407"/>
              <a:ext cx="1978365" cy="496118"/>
              <a:chOff x="3406298" y="2922421"/>
              <a:chExt cx="1813379" cy="454744"/>
            </a:xfrm>
          </p:grpSpPr>
          <p:sp>
            <p:nvSpPr>
              <p:cNvPr id="37" name="矩形 36">
                <a:extLst>
                  <a:ext uri="{FF2B5EF4-FFF2-40B4-BE49-F238E27FC236}">
                    <a16:creationId xmlns:a16="http://schemas.microsoft.com/office/drawing/2014/main" id="{28669693-92D2-48CC-B833-FD7A2DA64819}"/>
                  </a:ext>
                </a:extLst>
              </p:cNvPr>
              <p:cNvSpPr/>
              <p:nvPr/>
            </p:nvSpPr>
            <p:spPr>
              <a:xfrm>
                <a:off x="3538029" y="2922421"/>
                <a:ext cx="1590589" cy="454744"/>
              </a:xfrm>
              <a:prstGeom prst="rect">
                <a:avLst/>
              </a:prstGeom>
              <a:solidFill>
                <a:srgbClr val="EE7E30"/>
              </a:solidFill>
              <a:ln w="12700">
                <a:noFill/>
              </a:ln>
            </p:spPr>
            <p:txBody>
              <a:bodyPr lIns="35714" tIns="35714" rIns="35714" bIns="35714" anchor="ctr">
                <a:scene3d>
                  <a:camera prst="orthographicFront"/>
                  <a:lightRig rig="threePt" dir="t"/>
                </a:scene3d>
                <a:sp3d contourW="12700"/>
              </a:bodyPr>
              <a:lstStyle/>
              <a:p>
                <a:pPr defTabSz="457154"/>
                <a:endParaRPr lang="zh-CN" altLang="en-US" sz="1600">
                  <a:solidFill>
                    <a:srgbClr val="000000"/>
                  </a:solidFill>
                  <a:latin typeface="微软雅黑 Light"/>
                  <a:ea typeface="微软雅黑 Light"/>
                  <a:cs typeface="+mn-ea"/>
                  <a:sym typeface="+mn-lt"/>
                </a:endParaRPr>
              </a:p>
            </p:txBody>
          </p:sp>
          <p:sp>
            <p:nvSpPr>
              <p:cNvPr id="38" name="文本框 37">
                <a:extLst>
                  <a:ext uri="{FF2B5EF4-FFF2-40B4-BE49-F238E27FC236}">
                    <a16:creationId xmlns:a16="http://schemas.microsoft.com/office/drawing/2014/main" id="{0FDCFBBF-2332-497E-96C6-65AA44C5BA24}"/>
                  </a:ext>
                </a:extLst>
              </p:cNvPr>
              <p:cNvSpPr txBox="1"/>
              <p:nvPr/>
            </p:nvSpPr>
            <p:spPr>
              <a:xfrm>
                <a:off x="3406298" y="2990888"/>
                <a:ext cx="1813379" cy="28211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400" b="0" kern="0" dirty="0">
                    <a:solidFill>
                      <a:srgbClr val="FFFFFF"/>
                    </a:solidFill>
                    <a:latin typeface="微软雅黑 Light"/>
                    <a:ea typeface="微软雅黑 Light"/>
                    <a:cs typeface="+mn-ea"/>
                    <a:sym typeface="+mn-lt"/>
                  </a:rPr>
                  <a:t>活动广场</a:t>
                </a:r>
              </a:p>
            </p:txBody>
          </p:sp>
        </p:grpSp>
        <p:grpSp>
          <p:nvGrpSpPr>
            <p:cNvPr id="39" name="组合 38">
              <a:extLst>
                <a:ext uri="{FF2B5EF4-FFF2-40B4-BE49-F238E27FC236}">
                  <a16:creationId xmlns:a16="http://schemas.microsoft.com/office/drawing/2014/main" id="{EE21C37C-CE6B-4C9A-BE34-A1A1D2F76438}"/>
                </a:ext>
              </a:extLst>
            </p:cNvPr>
            <p:cNvGrpSpPr/>
            <p:nvPr/>
          </p:nvGrpSpPr>
          <p:grpSpPr>
            <a:xfrm>
              <a:off x="5105854" y="3274283"/>
              <a:ext cx="1978366" cy="496118"/>
              <a:chOff x="5188606" y="2920474"/>
              <a:chExt cx="1813379" cy="454744"/>
            </a:xfrm>
          </p:grpSpPr>
          <p:sp>
            <p:nvSpPr>
              <p:cNvPr id="40" name="矩形 39">
                <a:extLst>
                  <a:ext uri="{FF2B5EF4-FFF2-40B4-BE49-F238E27FC236}">
                    <a16:creationId xmlns:a16="http://schemas.microsoft.com/office/drawing/2014/main" id="{A7AA50E3-9A30-4236-BE05-F3BA41AAAB7A}"/>
                  </a:ext>
                </a:extLst>
              </p:cNvPr>
              <p:cNvSpPr/>
              <p:nvPr/>
            </p:nvSpPr>
            <p:spPr>
              <a:xfrm>
                <a:off x="5320629" y="2920474"/>
                <a:ext cx="1590589" cy="454744"/>
              </a:xfrm>
              <a:prstGeom prst="rect">
                <a:avLst/>
              </a:prstGeom>
              <a:solidFill>
                <a:srgbClr val="304A9C"/>
              </a:solidFill>
              <a:ln w="12700">
                <a:noFill/>
              </a:ln>
            </p:spPr>
            <p:txBody>
              <a:bodyPr lIns="35714" tIns="35714" rIns="35714" bIns="35714" anchor="ctr">
                <a:scene3d>
                  <a:camera prst="orthographicFront"/>
                  <a:lightRig rig="threePt" dir="t"/>
                </a:scene3d>
                <a:sp3d contourW="12700"/>
              </a:bodyPr>
              <a:lstStyle/>
              <a:p>
                <a:pPr defTabSz="457154"/>
                <a:endParaRPr lang="zh-CN" altLang="en-US" sz="1600">
                  <a:solidFill>
                    <a:srgbClr val="000000"/>
                  </a:solidFill>
                  <a:latin typeface="微软雅黑 Light"/>
                  <a:ea typeface="微软雅黑 Light"/>
                  <a:cs typeface="+mn-ea"/>
                  <a:sym typeface="+mn-lt"/>
                </a:endParaRPr>
              </a:p>
            </p:txBody>
          </p:sp>
          <p:sp>
            <p:nvSpPr>
              <p:cNvPr id="41" name="文本框 40">
                <a:extLst>
                  <a:ext uri="{FF2B5EF4-FFF2-40B4-BE49-F238E27FC236}">
                    <a16:creationId xmlns:a16="http://schemas.microsoft.com/office/drawing/2014/main" id="{8DAF3E4E-E8D8-4B4E-82CB-5FC7DAA67B93}"/>
                  </a:ext>
                </a:extLst>
              </p:cNvPr>
              <p:cNvSpPr txBox="1"/>
              <p:nvPr/>
            </p:nvSpPr>
            <p:spPr>
              <a:xfrm>
                <a:off x="5188606" y="2990888"/>
                <a:ext cx="1813379" cy="28211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400" b="0" kern="0" dirty="0">
                    <a:solidFill>
                      <a:srgbClr val="FFFFFF"/>
                    </a:solidFill>
                    <a:latin typeface="微软雅黑 Light"/>
                    <a:ea typeface="微软雅黑 Light"/>
                    <a:cs typeface="+mn-ea"/>
                    <a:sym typeface="+mn-lt"/>
                  </a:rPr>
                  <a:t>活动管理</a:t>
                </a:r>
              </a:p>
            </p:txBody>
          </p:sp>
        </p:grpSp>
        <p:grpSp>
          <p:nvGrpSpPr>
            <p:cNvPr id="42" name="组合 41">
              <a:extLst>
                <a:ext uri="{FF2B5EF4-FFF2-40B4-BE49-F238E27FC236}">
                  <a16:creationId xmlns:a16="http://schemas.microsoft.com/office/drawing/2014/main" id="{B376270F-38C5-4150-BF16-650D96DB1D50}"/>
                </a:ext>
              </a:extLst>
            </p:cNvPr>
            <p:cNvGrpSpPr/>
            <p:nvPr/>
          </p:nvGrpSpPr>
          <p:grpSpPr>
            <a:xfrm>
              <a:off x="7050324" y="3274283"/>
              <a:ext cx="1978366" cy="496118"/>
              <a:chOff x="6970915" y="2920474"/>
              <a:chExt cx="1813379" cy="454744"/>
            </a:xfrm>
          </p:grpSpPr>
          <p:sp>
            <p:nvSpPr>
              <p:cNvPr id="43" name="矩形 42">
                <a:extLst>
                  <a:ext uri="{FF2B5EF4-FFF2-40B4-BE49-F238E27FC236}">
                    <a16:creationId xmlns:a16="http://schemas.microsoft.com/office/drawing/2014/main" id="{39F6C84A-2291-4B95-8AD1-2D9E740C1326}"/>
                  </a:ext>
                </a:extLst>
              </p:cNvPr>
              <p:cNvSpPr/>
              <p:nvPr/>
            </p:nvSpPr>
            <p:spPr>
              <a:xfrm>
                <a:off x="7102937" y="2920474"/>
                <a:ext cx="1590589" cy="454744"/>
              </a:xfrm>
              <a:prstGeom prst="rect">
                <a:avLst/>
              </a:prstGeom>
              <a:solidFill>
                <a:srgbClr val="EE7E30"/>
              </a:solidFill>
              <a:ln w="12700">
                <a:noFill/>
              </a:ln>
            </p:spPr>
            <p:txBody>
              <a:bodyPr lIns="35714" tIns="35714" rIns="35714" bIns="35714" anchor="ctr">
                <a:scene3d>
                  <a:camera prst="orthographicFront"/>
                  <a:lightRig rig="threePt" dir="t"/>
                </a:scene3d>
                <a:sp3d contourW="12700"/>
              </a:bodyPr>
              <a:lstStyle/>
              <a:p>
                <a:pPr defTabSz="457154"/>
                <a:endParaRPr lang="zh-CN" altLang="en-US" sz="1600" dirty="0">
                  <a:solidFill>
                    <a:srgbClr val="000000"/>
                  </a:solidFill>
                  <a:latin typeface="微软雅黑 Light"/>
                  <a:ea typeface="微软雅黑 Light"/>
                  <a:cs typeface="+mn-ea"/>
                  <a:sym typeface="+mn-lt"/>
                </a:endParaRPr>
              </a:p>
            </p:txBody>
          </p:sp>
          <p:sp>
            <p:nvSpPr>
              <p:cNvPr id="44" name="文本框 43">
                <a:extLst>
                  <a:ext uri="{FF2B5EF4-FFF2-40B4-BE49-F238E27FC236}">
                    <a16:creationId xmlns:a16="http://schemas.microsoft.com/office/drawing/2014/main" id="{6F49C90E-B04D-4588-9C63-19D1F14BF647}"/>
                  </a:ext>
                </a:extLst>
              </p:cNvPr>
              <p:cNvSpPr txBox="1"/>
              <p:nvPr/>
            </p:nvSpPr>
            <p:spPr>
              <a:xfrm>
                <a:off x="6970915" y="2990888"/>
                <a:ext cx="1813379" cy="28211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400" b="0" kern="0" dirty="0">
                    <a:solidFill>
                      <a:srgbClr val="FFFFFF"/>
                    </a:solidFill>
                    <a:latin typeface="微软雅黑 Light"/>
                    <a:ea typeface="微软雅黑 Light"/>
                    <a:cs typeface="+mn-ea"/>
                    <a:sym typeface="+mn-lt"/>
                  </a:rPr>
                  <a:t>留言板</a:t>
                </a:r>
              </a:p>
            </p:txBody>
          </p:sp>
        </p:grpSp>
        <p:grpSp>
          <p:nvGrpSpPr>
            <p:cNvPr id="45" name="组合 44">
              <a:extLst>
                <a:ext uri="{FF2B5EF4-FFF2-40B4-BE49-F238E27FC236}">
                  <a16:creationId xmlns:a16="http://schemas.microsoft.com/office/drawing/2014/main" id="{1BF6BE8C-0A91-436E-859B-9AC04939FC06}"/>
                </a:ext>
              </a:extLst>
            </p:cNvPr>
            <p:cNvGrpSpPr/>
            <p:nvPr/>
          </p:nvGrpSpPr>
          <p:grpSpPr>
            <a:xfrm>
              <a:off x="1288119" y="4363326"/>
              <a:ext cx="440625" cy="1356628"/>
              <a:chOff x="1689261" y="3918696"/>
              <a:chExt cx="403880" cy="1243491"/>
            </a:xfrm>
          </p:grpSpPr>
          <p:sp>
            <p:nvSpPr>
              <p:cNvPr id="46" name="矩形 45">
                <a:extLst>
                  <a:ext uri="{FF2B5EF4-FFF2-40B4-BE49-F238E27FC236}">
                    <a16:creationId xmlns:a16="http://schemas.microsoft.com/office/drawing/2014/main" id="{E6A5B86C-3446-41E5-9D68-6D4B138F30BA}"/>
                  </a:ext>
                </a:extLst>
              </p:cNvPr>
              <p:cNvSpPr/>
              <p:nvPr/>
            </p:nvSpPr>
            <p:spPr>
              <a:xfrm rot="5400000">
                <a:off x="1269825" y="4338872"/>
                <a:ext cx="1243491" cy="403140"/>
              </a:xfrm>
              <a:prstGeom prst="rect">
                <a:avLst/>
              </a:prstGeom>
              <a:noFill/>
              <a:ln w="12700">
                <a:solidFill>
                  <a:srgbClr val="304A9C"/>
                </a:solidFill>
              </a:ln>
            </p:spPr>
            <p:txBody>
              <a:bodyPr lIns="35714" tIns="35714" rIns="35714" bIns="35714" anchor="ctr"/>
              <a:lstStyle/>
              <a:p>
                <a:pPr defTabSz="457154"/>
                <a:endParaRPr lang="zh-CN" altLang="en-US" sz="1600">
                  <a:solidFill>
                    <a:srgbClr val="000000"/>
                  </a:solidFill>
                  <a:latin typeface="微软雅黑 Light"/>
                  <a:ea typeface="微软雅黑 Light"/>
                  <a:cs typeface="+mn-ea"/>
                  <a:sym typeface="+mn-lt"/>
                </a:endParaRPr>
              </a:p>
            </p:txBody>
          </p:sp>
          <p:sp>
            <p:nvSpPr>
              <p:cNvPr id="47" name="文本框 46">
                <a:extLst>
                  <a:ext uri="{FF2B5EF4-FFF2-40B4-BE49-F238E27FC236}">
                    <a16:creationId xmlns:a16="http://schemas.microsoft.com/office/drawing/2014/main" id="{FEF94233-E034-45B4-A05E-9AA595951827}"/>
                  </a:ext>
                </a:extLst>
              </p:cNvPr>
              <p:cNvSpPr txBox="1"/>
              <p:nvPr/>
            </p:nvSpPr>
            <p:spPr>
              <a:xfrm>
                <a:off x="1689261" y="4009365"/>
                <a:ext cx="403141" cy="1015726"/>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网站统一通知</a:t>
                </a:r>
              </a:p>
            </p:txBody>
          </p:sp>
        </p:grpSp>
        <p:grpSp>
          <p:nvGrpSpPr>
            <p:cNvPr id="48" name="组合 47">
              <a:extLst>
                <a:ext uri="{FF2B5EF4-FFF2-40B4-BE49-F238E27FC236}">
                  <a16:creationId xmlns:a16="http://schemas.microsoft.com/office/drawing/2014/main" id="{C81081E5-1D2A-419F-9558-5A08902EF0A2}"/>
                </a:ext>
              </a:extLst>
            </p:cNvPr>
            <p:cNvGrpSpPr/>
            <p:nvPr/>
          </p:nvGrpSpPr>
          <p:grpSpPr>
            <a:xfrm>
              <a:off x="2297181" y="4363325"/>
              <a:ext cx="439820" cy="1356628"/>
              <a:chOff x="2614164" y="3918695"/>
              <a:chExt cx="403141" cy="1243491"/>
            </a:xfrm>
          </p:grpSpPr>
          <p:sp>
            <p:nvSpPr>
              <p:cNvPr id="49" name="矩形 48">
                <a:extLst>
                  <a:ext uri="{FF2B5EF4-FFF2-40B4-BE49-F238E27FC236}">
                    <a16:creationId xmlns:a16="http://schemas.microsoft.com/office/drawing/2014/main" id="{6B799487-6355-4C13-8442-866539DDF081}"/>
                  </a:ext>
                </a:extLst>
              </p:cNvPr>
              <p:cNvSpPr/>
              <p:nvPr/>
            </p:nvSpPr>
            <p:spPr>
              <a:xfrm rot="5400000">
                <a:off x="2193989" y="4338871"/>
                <a:ext cx="1243491" cy="403140"/>
              </a:xfrm>
              <a:prstGeom prst="rect">
                <a:avLst/>
              </a:prstGeom>
              <a:noFill/>
              <a:ln w="12700">
                <a:solidFill>
                  <a:srgbClr val="304A9C"/>
                </a:solidFill>
              </a:ln>
            </p:spPr>
            <p:txBody>
              <a:bodyPr lIns="35714" tIns="35714" rIns="35714" bIns="35714" anchor="ctr"/>
              <a:lstStyle/>
              <a:p>
                <a:pPr defTabSz="457154"/>
                <a:endParaRPr lang="zh-CN" altLang="en-US" sz="1600">
                  <a:solidFill>
                    <a:srgbClr val="000000"/>
                  </a:solidFill>
                  <a:latin typeface="微软雅黑 Light"/>
                  <a:ea typeface="微软雅黑 Light"/>
                  <a:cs typeface="+mn-ea"/>
                  <a:sym typeface="+mn-lt"/>
                </a:endParaRPr>
              </a:p>
            </p:txBody>
          </p:sp>
          <p:sp>
            <p:nvSpPr>
              <p:cNvPr id="50" name="文本框 49">
                <a:extLst>
                  <a:ext uri="{FF2B5EF4-FFF2-40B4-BE49-F238E27FC236}">
                    <a16:creationId xmlns:a16="http://schemas.microsoft.com/office/drawing/2014/main" id="{06C1DB9B-CCCC-4259-B844-741F58F05CA3}"/>
                  </a:ext>
                </a:extLst>
              </p:cNvPr>
              <p:cNvSpPr txBox="1"/>
              <p:nvPr/>
            </p:nvSpPr>
            <p:spPr>
              <a:xfrm>
                <a:off x="2614164" y="3950769"/>
                <a:ext cx="403141" cy="11709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热门与近期活动</a:t>
                </a:r>
              </a:p>
            </p:txBody>
          </p:sp>
        </p:grpSp>
        <p:grpSp>
          <p:nvGrpSpPr>
            <p:cNvPr id="51" name="组合 50">
              <a:extLst>
                <a:ext uri="{FF2B5EF4-FFF2-40B4-BE49-F238E27FC236}">
                  <a16:creationId xmlns:a16="http://schemas.microsoft.com/office/drawing/2014/main" id="{5AC1136A-5E6C-43AC-8D8F-468B661F6478}"/>
                </a:ext>
              </a:extLst>
            </p:cNvPr>
            <p:cNvGrpSpPr/>
            <p:nvPr/>
          </p:nvGrpSpPr>
          <p:grpSpPr>
            <a:xfrm>
              <a:off x="3449451" y="4368132"/>
              <a:ext cx="439821" cy="1356628"/>
              <a:chOff x="3670341" y="3923101"/>
              <a:chExt cx="403142" cy="1243491"/>
            </a:xfrm>
          </p:grpSpPr>
          <p:sp>
            <p:nvSpPr>
              <p:cNvPr id="52" name="矩形 51">
                <a:extLst>
                  <a:ext uri="{FF2B5EF4-FFF2-40B4-BE49-F238E27FC236}">
                    <a16:creationId xmlns:a16="http://schemas.microsoft.com/office/drawing/2014/main" id="{0D8DFB4F-5CBE-4A5F-AC7F-D86E73D9ECDB}"/>
                  </a:ext>
                </a:extLst>
              </p:cNvPr>
              <p:cNvSpPr/>
              <p:nvPr/>
            </p:nvSpPr>
            <p:spPr>
              <a:xfrm rot="5400000">
                <a:off x="3250165" y="4343277"/>
                <a:ext cx="1243491" cy="403140"/>
              </a:xfrm>
              <a:prstGeom prst="rect">
                <a:avLst/>
              </a:prstGeom>
              <a:noFill/>
              <a:ln w="12700">
                <a:solidFill>
                  <a:srgbClr val="EE7E30"/>
                </a:solidFill>
              </a:ln>
            </p:spPr>
            <p:txBody>
              <a:bodyPr lIns="35714" tIns="35714" rIns="35714" bIns="35714" anchor="ctr"/>
              <a:lstStyle/>
              <a:p>
                <a:pPr defTabSz="457154"/>
                <a:endParaRPr lang="zh-CN" altLang="en-US" sz="1600">
                  <a:solidFill>
                    <a:srgbClr val="000000"/>
                  </a:solidFill>
                  <a:latin typeface="微软雅黑 Light"/>
                  <a:ea typeface="微软雅黑 Light"/>
                  <a:cs typeface="+mn-ea"/>
                  <a:sym typeface="+mn-lt"/>
                </a:endParaRPr>
              </a:p>
            </p:txBody>
          </p:sp>
          <p:sp>
            <p:nvSpPr>
              <p:cNvPr id="53" name="文本框 52">
                <a:extLst>
                  <a:ext uri="{FF2B5EF4-FFF2-40B4-BE49-F238E27FC236}">
                    <a16:creationId xmlns:a16="http://schemas.microsoft.com/office/drawing/2014/main" id="{4637BC77-D5B3-4343-8046-9BBCA89A80B4}"/>
                  </a:ext>
                </a:extLst>
              </p:cNvPr>
              <p:cNvSpPr txBox="1"/>
              <p:nvPr/>
            </p:nvSpPr>
            <p:spPr>
              <a:xfrm>
                <a:off x="3670342" y="3980488"/>
                <a:ext cx="403141" cy="11709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筛选与搜索活动</a:t>
                </a:r>
              </a:p>
            </p:txBody>
          </p:sp>
        </p:grpSp>
        <p:grpSp>
          <p:nvGrpSpPr>
            <p:cNvPr id="54" name="组合 53">
              <a:extLst>
                <a:ext uri="{FF2B5EF4-FFF2-40B4-BE49-F238E27FC236}">
                  <a16:creationId xmlns:a16="http://schemas.microsoft.com/office/drawing/2014/main" id="{F31E5BFA-219A-4A6A-96AD-35033BFED44B}"/>
                </a:ext>
              </a:extLst>
            </p:cNvPr>
            <p:cNvGrpSpPr/>
            <p:nvPr/>
          </p:nvGrpSpPr>
          <p:grpSpPr>
            <a:xfrm>
              <a:off x="4457693" y="4368131"/>
              <a:ext cx="439821" cy="1356628"/>
              <a:chOff x="4594497" y="3923101"/>
              <a:chExt cx="403142" cy="1243491"/>
            </a:xfrm>
          </p:grpSpPr>
          <p:sp>
            <p:nvSpPr>
              <p:cNvPr id="55" name="矩形 54">
                <a:extLst>
                  <a:ext uri="{FF2B5EF4-FFF2-40B4-BE49-F238E27FC236}">
                    <a16:creationId xmlns:a16="http://schemas.microsoft.com/office/drawing/2014/main" id="{F8B01455-464C-49A8-907E-19760E81E97F}"/>
                  </a:ext>
                </a:extLst>
              </p:cNvPr>
              <p:cNvSpPr/>
              <p:nvPr/>
            </p:nvSpPr>
            <p:spPr>
              <a:xfrm rot="5400000">
                <a:off x="4174323" y="4343277"/>
                <a:ext cx="1243491" cy="403140"/>
              </a:xfrm>
              <a:prstGeom prst="rect">
                <a:avLst/>
              </a:prstGeom>
              <a:noFill/>
              <a:ln w="12700">
                <a:solidFill>
                  <a:srgbClr val="EE7E30"/>
                </a:solidFill>
              </a:ln>
            </p:spPr>
            <p:txBody>
              <a:bodyPr lIns="35714" tIns="35714" rIns="35714" bIns="35714" anchor="ctr"/>
              <a:lstStyle/>
              <a:p>
                <a:pPr defTabSz="457154"/>
                <a:endParaRPr lang="zh-CN" altLang="en-US" sz="1600">
                  <a:solidFill>
                    <a:srgbClr val="000000"/>
                  </a:solidFill>
                  <a:latin typeface="微软雅黑 Light"/>
                  <a:ea typeface="微软雅黑 Light"/>
                  <a:cs typeface="+mn-ea"/>
                  <a:sym typeface="+mn-lt"/>
                </a:endParaRPr>
              </a:p>
            </p:txBody>
          </p:sp>
          <p:sp>
            <p:nvSpPr>
              <p:cNvPr id="56" name="文本框 55">
                <a:extLst>
                  <a:ext uri="{FF2B5EF4-FFF2-40B4-BE49-F238E27FC236}">
                    <a16:creationId xmlns:a16="http://schemas.microsoft.com/office/drawing/2014/main" id="{97FB7889-BBBD-450C-9504-69B08B4822BB}"/>
                  </a:ext>
                </a:extLst>
              </p:cNvPr>
              <p:cNvSpPr txBox="1"/>
              <p:nvPr/>
            </p:nvSpPr>
            <p:spPr>
              <a:xfrm>
                <a:off x="4594497" y="3980491"/>
                <a:ext cx="403141" cy="11709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活动详情和报名</a:t>
                </a:r>
              </a:p>
            </p:txBody>
          </p:sp>
        </p:grpSp>
        <p:grpSp>
          <p:nvGrpSpPr>
            <p:cNvPr id="57" name="组合 56">
              <a:extLst>
                <a:ext uri="{FF2B5EF4-FFF2-40B4-BE49-F238E27FC236}">
                  <a16:creationId xmlns:a16="http://schemas.microsoft.com/office/drawing/2014/main" id="{070C6AF0-0804-4852-82D6-8B404D57F529}"/>
                </a:ext>
              </a:extLst>
            </p:cNvPr>
            <p:cNvGrpSpPr/>
            <p:nvPr/>
          </p:nvGrpSpPr>
          <p:grpSpPr>
            <a:xfrm>
              <a:off x="5321900" y="4368132"/>
              <a:ext cx="439825" cy="1356628"/>
              <a:chOff x="5386634" y="3923101"/>
              <a:chExt cx="403145" cy="1243491"/>
            </a:xfrm>
          </p:grpSpPr>
          <p:sp>
            <p:nvSpPr>
              <p:cNvPr id="58" name="矩形 57">
                <a:extLst>
                  <a:ext uri="{FF2B5EF4-FFF2-40B4-BE49-F238E27FC236}">
                    <a16:creationId xmlns:a16="http://schemas.microsoft.com/office/drawing/2014/main" id="{0F8F31EC-8089-48BE-A144-97CBA44628D6}"/>
                  </a:ext>
                </a:extLst>
              </p:cNvPr>
              <p:cNvSpPr/>
              <p:nvPr/>
            </p:nvSpPr>
            <p:spPr>
              <a:xfrm rot="5400000">
                <a:off x="4966458" y="4343277"/>
                <a:ext cx="1243491" cy="403140"/>
              </a:xfrm>
              <a:prstGeom prst="rect">
                <a:avLst/>
              </a:prstGeom>
              <a:noFill/>
              <a:ln w="12700">
                <a:solidFill>
                  <a:srgbClr val="304A9C"/>
                </a:solidFill>
              </a:ln>
            </p:spPr>
            <p:txBody>
              <a:bodyPr lIns="35714" tIns="35714" rIns="35714" bIns="35714" anchor="ctr"/>
              <a:lstStyle/>
              <a:p>
                <a:pPr defTabSz="457154"/>
                <a:endParaRPr lang="zh-CN" altLang="en-US" sz="1600" dirty="0">
                  <a:solidFill>
                    <a:srgbClr val="000000"/>
                  </a:solidFill>
                  <a:latin typeface="微软雅黑 Light"/>
                  <a:ea typeface="微软雅黑 Light"/>
                  <a:cs typeface="+mn-ea"/>
                  <a:sym typeface="+mn-lt"/>
                </a:endParaRPr>
              </a:p>
            </p:txBody>
          </p:sp>
          <p:sp>
            <p:nvSpPr>
              <p:cNvPr id="59" name="文本框 58">
                <a:extLst>
                  <a:ext uri="{FF2B5EF4-FFF2-40B4-BE49-F238E27FC236}">
                    <a16:creationId xmlns:a16="http://schemas.microsoft.com/office/drawing/2014/main" id="{0771F992-6CB9-4DCA-9026-1AD07621DFF7}"/>
                  </a:ext>
                </a:extLst>
              </p:cNvPr>
              <p:cNvSpPr txBox="1"/>
              <p:nvPr/>
            </p:nvSpPr>
            <p:spPr>
              <a:xfrm>
                <a:off x="5386638" y="3980490"/>
                <a:ext cx="403141" cy="117090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活动发布与进展</a:t>
                </a:r>
              </a:p>
            </p:txBody>
          </p:sp>
        </p:grpSp>
        <p:grpSp>
          <p:nvGrpSpPr>
            <p:cNvPr id="60" name="组合 59">
              <a:extLst>
                <a:ext uri="{FF2B5EF4-FFF2-40B4-BE49-F238E27FC236}">
                  <a16:creationId xmlns:a16="http://schemas.microsoft.com/office/drawing/2014/main" id="{6BC37D47-2968-4059-A062-F33AF2DABA74}"/>
                </a:ext>
              </a:extLst>
            </p:cNvPr>
            <p:cNvGrpSpPr/>
            <p:nvPr/>
          </p:nvGrpSpPr>
          <p:grpSpPr>
            <a:xfrm>
              <a:off x="6466477" y="4368132"/>
              <a:ext cx="439819" cy="1356628"/>
              <a:chOff x="6435771" y="3923101"/>
              <a:chExt cx="403141" cy="1243491"/>
            </a:xfrm>
          </p:grpSpPr>
          <p:sp>
            <p:nvSpPr>
              <p:cNvPr id="61" name="矩形 60">
                <a:extLst>
                  <a:ext uri="{FF2B5EF4-FFF2-40B4-BE49-F238E27FC236}">
                    <a16:creationId xmlns:a16="http://schemas.microsoft.com/office/drawing/2014/main" id="{AC99566C-87CB-4E44-8444-B16B0E5FFF71}"/>
                  </a:ext>
                </a:extLst>
              </p:cNvPr>
              <p:cNvSpPr/>
              <p:nvPr/>
            </p:nvSpPr>
            <p:spPr>
              <a:xfrm rot="5400000">
                <a:off x="6015595" y="4343277"/>
                <a:ext cx="1243491" cy="403140"/>
              </a:xfrm>
              <a:prstGeom prst="rect">
                <a:avLst/>
              </a:prstGeom>
              <a:noFill/>
              <a:ln w="12700">
                <a:solidFill>
                  <a:srgbClr val="304A9C"/>
                </a:solidFill>
              </a:ln>
            </p:spPr>
            <p:txBody>
              <a:bodyPr lIns="35714" tIns="35714" rIns="35714" bIns="35714" anchor="ctr"/>
              <a:lstStyle/>
              <a:p>
                <a:pPr defTabSz="457154"/>
                <a:endParaRPr lang="zh-CN" altLang="en-US" sz="1600">
                  <a:solidFill>
                    <a:srgbClr val="000000"/>
                  </a:solidFill>
                  <a:latin typeface="微软雅黑 Light"/>
                  <a:ea typeface="微软雅黑 Light"/>
                  <a:cs typeface="+mn-ea"/>
                  <a:sym typeface="+mn-lt"/>
                </a:endParaRPr>
              </a:p>
            </p:txBody>
          </p:sp>
          <p:sp>
            <p:nvSpPr>
              <p:cNvPr id="62" name="文本框 61">
                <a:extLst>
                  <a:ext uri="{FF2B5EF4-FFF2-40B4-BE49-F238E27FC236}">
                    <a16:creationId xmlns:a16="http://schemas.microsoft.com/office/drawing/2014/main" id="{34A42F32-C906-41CD-85FD-1F1F34C29B7C}"/>
                  </a:ext>
                </a:extLst>
              </p:cNvPr>
              <p:cNvSpPr txBox="1"/>
              <p:nvPr/>
            </p:nvSpPr>
            <p:spPr>
              <a:xfrm>
                <a:off x="6435771" y="4020945"/>
                <a:ext cx="403141" cy="1015726"/>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活动结束评分</a:t>
                </a:r>
              </a:p>
            </p:txBody>
          </p:sp>
        </p:grpSp>
        <p:grpSp>
          <p:nvGrpSpPr>
            <p:cNvPr id="63" name="组合 62">
              <a:extLst>
                <a:ext uri="{FF2B5EF4-FFF2-40B4-BE49-F238E27FC236}">
                  <a16:creationId xmlns:a16="http://schemas.microsoft.com/office/drawing/2014/main" id="{94AF7E5F-CBC8-4A62-A9F0-C7450D3C9C31}"/>
                </a:ext>
              </a:extLst>
            </p:cNvPr>
            <p:cNvGrpSpPr/>
            <p:nvPr/>
          </p:nvGrpSpPr>
          <p:grpSpPr>
            <a:xfrm>
              <a:off x="7330694" y="4358723"/>
              <a:ext cx="447514" cy="1356628"/>
              <a:chOff x="7227887" y="3914477"/>
              <a:chExt cx="410192" cy="1243491"/>
            </a:xfrm>
          </p:grpSpPr>
          <p:sp>
            <p:nvSpPr>
              <p:cNvPr id="64" name="矩形 63">
                <a:extLst>
                  <a:ext uri="{FF2B5EF4-FFF2-40B4-BE49-F238E27FC236}">
                    <a16:creationId xmlns:a16="http://schemas.microsoft.com/office/drawing/2014/main" id="{89CC1DA8-23C5-4584-8BA1-45A9876D5B9F}"/>
                  </a:ext>
                </a:extLst>
              </p:cNvPr>
              <p:cNvSpPr/>
              <p:nvPr/>
            </p:nvSpPr>
            <p:spPr>
              <a:xfrm rot="5400000">
                <a:off x="6807711" y="4334653"/>
                <a:ext cx="1243491" cy="403140"/>
              </a:xfrm>
              <a:prstGeom prst="rect">
                <a:avLst/>
              </a:prstGeom>
              <a:noFill/>
              <a:ln w="12700">
                <a:solidFill>
                  <a:srgbClr val="EE7E30"/>
                </a:solidFill>
              </a:ln>
            </p:spPr>
            <p:txBody>
              <a:bodyPr lIns="35714" tIns="35714" rIns="35714" bIns="35714" anchor="ctr"/>
              <a:lstStyle/>
              <a:p>
                <a:pPr defTabSz="457154"/>
                <a:endParaRPr lang="zh-CN" altLang="en-US" sz="1600">
                  <a:solidFill>
                    <a:srgbClr val="000000"/>
                  </a:solidFill>
                  <a:latin typeface="微软雅黑 Light"/>
                  <a:ea typeface="微软雅黑 Light"/>
                  <a:cs typeface="+mn-ea"/>
                  <a:sym typeface="+mn-lt"/>
                </a:endParaRPr>
              </a:p>
            </p:txBody>
          </p:sp>
          <p:sp>
            <p:nvSpPr>
              <p:cNvPr id="65" name="文本框 64">
                <a:extLst>
                  <a:ext uri="{FF2B5EF4-FFF2-40B4-BE49-F238E27FC236}">
                    <a16:creationId xmlns:a16="http://schemas.microsoft.com/office/drawing/2014/main" id="{EEFF14B4-93D3-42BB-BC3F-00354BAC000B}"/>
                  </a:ext>
                </a:extLst>
              </p:cNvPr>
              <p:cNvSpPr txBox="1"/>
              <p:nvPr/>
            </p:nvSpPr>
            <p:spPr>
              <a:xfrm>
                <a:off x="7234938" y="4199284"/>
                <a:ext cx="403141" cy="70536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发布留言</a:t>
                </a:r>
              </a:p>
            </p:txBody>
          </p:sp>
        </p:grpSp>
        <p:grpSp>
          <p:nvGrpSpPr>
            <p:cNvPr id="66" name="组合 65">
              <a:extLst>
                <a:ext uri="{FF2B5EF4-FFF2-40B4-BE49-F238E27FC236}">
                  <a16:creationId xmlns:a16="http://schemas.microsoft.com/office/drawing/2014/main" id="{EA252831-8AD4-42ED-85EE-04FA1420BA5C}"/>
                </a:ext>
              </a:extLst>
            </p:cNvPr>
            <p:cNvGrpSpPr/>
            <p:nvPr/>
          </p:nvGrpSpPr>
          <p:grpSpPr>
            <a:xfrm>
              <a:off x="8338922" y="4368132"/>
              <a:ext cx="439821" cy="1356628"/>
              <a:chOff x="8152037" y="3923101"/>
              <a:chExt cx="403141" cy="1243491"/>
            </a:xfrm>
          </p:grpSpPr>
          <p:sp>
            <p:nvSpPr>
              <p:cNvPr id="67" name="矩形: 圆角 66">
                <a:extLst>
                  <a:ext uri="{FF2B5EF4-FFF2-40B4-BE49-F238E27FC236}">
                    <a16:creationId xmlns:a16="http://schemas.microsoft.com/office/drawing/2014/main" id="{447D4847-D36C-44D1-8D6B-49C9DE443FA6}"/>
                  </a:ext>
                </a:extLst>
              </p:cNvPr>
              <p:cNvSpPr/>
              <p:nvPr/>
            </p:nvSpPr>
            <p:spPr>
              <a:xfrm rot="5400000">
                <a:off x="7731861" y="4343277"/>
                <a:ext cx="1243491" cy="403140"/>
              </a:xfrm>
              <a:prstGeom prst="roundRect">
                <a:avLst>
                  <a:gd name="adj" fmla="val 0"/>
                </a:avLst>
              </a:prstGeom>
              <a:noFill/>
              <a:ln w="12700">
                <a:solidFill>
                  <a:srgbClr val="EE7E30"/>
                </a:solidFill>
              </a:ln>
            </p:spPr>
            <p:txBody>
              <a:bodyPr lIns="35714" tIns="35714" rIns="35714" bIns="35714" anchor="ctr"/>
              <a:lstStyle/>
              <a:p>
                <a:pPr defTabSz="457154"/>
                <a:endParaRPr lang="zh-CN" altLang="en-US" sz="1600">
                  <a:solidFill>
                    <a:srgbClr val="000000"/>
                  </a:solidFill>
                  <a:latin typeface="微软雅黑 Light"/>
                  <a:ea typeface="微软雅黑 Light"/>
                  <a:cs typeface="+mn-ea"/>
                  <a:sym typeface="+mn-lt"/>
                </a:endParaRPr>
              </a:p>
            </p:txBody>
          </p:sp>
          <p:sp>
            <p:nvSpPr>
              <p:cNvPr id="68" name="文本框 67">
                <a:extLst>
                  <a:ext uri="{FF2B5EF4-FFF2-40B4-BE49-F238E27FC236}">
                    <a16:creationId xmlns:a16="http://schemas.microsoft.com/office/drawing/2014/main" id="{45833D15-E2FC-4669-B2DC-FC033985B7FF}"/>
                  </a:ext>
                </a:extLst>
              </p:cNvPr>
              <p:cNvSpPr txBox="1"/>
              <p:nvPr/>
            </p:nvSpPr>
            <p:spPr>
              <a:xfrm>
                <a:off x="8152037" y="4178522"/>
                <a:ext cx="403141" cy="70536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回复留言</a:t>
                </a:r>
              </a:p>
            </p:txBody>
          </p:sp>
        </p:grpSp>
      </p:grpSp>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699"/>
          </a:xfrm>
          <a:prstGeom prst="rect">
            <a:avLst/>
          </a:prstGeom>
          <a:noFill/>
        </p:spPr>
        <p:txBody>
          <a:bodyPr wrap="square" rtlCol="0">
            <a:spAutoFit/>
            <a:scene3d>
              <a:camera prst="orthographicFront"/>
              <a:lightRig rig="threePt" dir="t"/>
            </a:scene3d>
            <a:sp3d contourW="12700"/>
          </a:bodyPr>
          <a:lstStyle/>
          <a:p>
            <a:pPr defTabSz="457154"/>
            <a:r>
              <a:rPr lang="zh-CN" altLang="en-US" sz="3200" dirty="0">
                <a:solidFill>
                  <a:srgbClr val="000000"/>
                </a:solidFill>
                <a:latin typeface="微软雅黑 Light"/>
                <a:ea typeface="微软雅黑 Light"/>
                <a:cs typeface="+mn-ea"/>
                <a:sym typeface="+mn-lt"/>
              </a:rPr>
              <a:t>项目展示</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5205169" y="1183213"/>
            <a:ext cx="1826141" cy="584775"/>
          </a:xfrm>
          <a:prstGeom prst="rect">
            <a:avLst/>
          </a:prstGeom>
          <a:noFill/>
        </p:spPr>
        <p:txBody>
          <a:bodyPr wrap="none" rtlCol="0">
            <a:spAutoFit/>
          </a:bodyPr>
          <a:lstStyle/>
          <a:p>
            <a:r>
              <a:rPr lang="zh-CN" altLang="en-US" sz="3200" dirty="0"/>
              <a:t>平台架构</a:t>
            </a:r>
          </a:p>
        </p:txBody>
      </p:sp>
      <p:sp>
        <p:nvSpPr>
          <p:cNvPr id="78" name="矩形 77">
            <a:extLst>
              <a:ext uri="{FF2B5EF4-FFF2-40B4-BE49-F238E27FC236}">
                <a16:creationId xmlns:a16="http://schemas.microsoft.com/office/drawing/2014/main" id="{10FAB6DA-D448-56DB-A4EB-8DABE9256015}"/>
              </a:ext>
            </a:extLst>
          </p:cNvPr>
          <p:cNvSpPr/>
          <p:nvPr/>
        </p:nvSpPr>
        <p:spPr>
          <a:xfrm>
            <a:off x="9256671" y="3141762"/>
            <a:ext cx="1735079" cy="496053"/>
          </a:xfrm>
          <a:prstGeom prst="rect">
            <a:avLst/>
          </a:prstGeom>
          <a:solidFill>
            <a:srgbClr val="304A9C"/>
          </a:solidFill>
          <a:ln w="12700">
            <a:noFill/>
          </a:ln>
        </p:spPr>
        <p:txBody>
          <a:bodyPr lIns="35714" tIns="35714" rIns="35714" bIns="35714" anchor="ctr">
            <a:scene3d>
              <a:camera prst="orthographicFront"/>
              <a:lightRig rig="threePt" dir="t"/>
            </a:scene3d>
            <a:sp3d contourW="12700"/>
          </a:bodyPr>
          <a:lstStyle/>
          <a:p>
            <a:pPr defTabSz="457154"/>
            <a:endParaRPr lang="zh-CN" altLang="en-US" sz="1600">
              <a:solidFill>
                <a:srgbClr val="000000"/>
              </a:solidFill>
              <a:latin typeface="微软雅黑 Light"/>
              <a:ea typeface="微软雅黑 Light"/>
              <a:cs typeface="+mn-ea"/>
              <a:sym typeface="+mn-lt"/>
            </a:endParaRPr>
          </a:p>
        </p:txBody>
      </p:sp>
      <p:cxnSp>
        <p:nvCxnSpPr>
          <p:cNvPr id="79" name="直接连接符 78">
            <a:extLst>
              <a:ext uri="{FF2B5EF4-FFF2-40B4-BE49-F238E27FC236}">
                <a16:creationId xmlns:a16="http://schemas.microsoft.com/office/drawing/2014/main" id="{27FCEBBE-B04B-0361-8F9A-617D4245F0D2}"/>
              </a:ext>
            </a:extLst>
          </p:cNvPr>
          <p:cNvCxnSpPr>
            <a:cxnSpLocks/>
          </p:cNvCxnSpPr>
          <p:nvPr/>
        </p:nvCxnSpPr>
        <p:spPr>
          <a:xfrm>
            <a:off x="10127654" y="2853730"/>
            <a:ext cx="0" cy="29882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CDD6359C-7C12-1421-35C5-C7FB1C12B716}"/>
              </a:ext>
            </a:extLst>
          </p:cNvPr>
          <p:cNvSpPr txBox="1"/>
          <p:nvPr/>
        </p:nvSpPr>
        <p:spPr>
          <a:xfrm>
            <a:off x="9135156" y="3228772"/>
            <a:ext cx="1978107" cy="307737"/>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400" b="0" kern="0" dirty="0">
                <a:solidFill>
                  <a:srgbClr val="FFFFFF"/>
                </a:solidFill>
                <a:latin typeface="微软雅黑 Light"/>
                <a:ea typeface="微软雅黑 Light"/>
                <a:cs typeface="+mn-ea"/>
                <a:sym typeface="+mn-lt"/>
              </a:rPr>
              <a:t>个人中心</a:t>
            </a:r>
          </a:p>
        </p:txBody>
      </p:sp>
      <p:cxnSp>
        <p:nvCxnSpPr>
          <p:cNvPr id="83" name="直接连接符 82">
            <a:extLst>
              <a:ext uri="{FF2B5EF4-FFF2-40B4-BE49-F238E27FC236}">
                <a16:creationId xmlns:a16="http://schemas.microsoft.com/office/drawing/2014/main" id="{0E3FD692-66B5-0FA0-570F-B8B766DC7DD7}"/>
              </a:ext>
            </a:extLst>
          </p:cNvPr>
          <p:cNvCxnSpPr>
            <a:cxnSpLocks/>
          </p:cNvCxnSpPr>
          <p:nvPr/>
        </p:nvCxnSpPr>
        <p:spPr>
          <a:xfrm>
            <a:off x="10127654" y="3645818"/>
            <a:ext cx="0" cy="29882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C743EDC5-7412-6E95-88D8-F9CA40448D61}"/>
              </a:ext>
            </a:extLst>
          </p:cNvPr>
          <p:cNvCxnSpPr>
            <a:cxnSpLocks/>
          </p:cNvCxnSpPr>
          <p:nvPr/>
        </p:nvCxnSpPr>
        <p:spPr>
          <a:xfrm>
            <a:off x="9610683" y="3933850"/>
            <a:ext cx="102102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A02A3C0-1038-9FD7-5640-3A1EF68CB9DE}"/>
              </a:ext>
            </a:extLst>
          </p:cNvPr>
          <p:cNvCxnSpPr>
            <a:cxnSpLocks/>
          </p:cNvCxnSpPr>
          <p:nvPr/>
        </p:nvCxnSpPr>
        <p:spPr>
          <a:xfrm>
            <a:off x="9623598" y="3933850"/>
            <a:ext cx="0" cy="29882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16AD80B-0EC6-49C4-5AA6-F45A09A134E9}"/>
              </a:ext>
            </a:extLst>
          </p:cNvPr>
          <p:cNvCxnSpPr>
            <a:cxnSpLocks/>
          </p:cNvCxnSpPr>
          <p:nvPr/>
        </p:nvCxnSpPr>
        <p:spPr>
          <a:xfrm>
            <a:off x="10623995" y="3933850"/>
            <a:ext cx="0" cy="29882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6619529E-D665-ACF2-10D9-629201858F0E}"/>
              </a:ext>
            </a:extLst>
          </p:cNvPr>
          <p:cNvSpPr/>
          <p:nvPr/>
        </p:nvSpPr>
        <p:spPr>
          <a:xfrm rot="5400000">
            <a:off x="8941515" y="4691927"/>
            <a:ext cx="1356451" cy="439762"/>
          </a:xfrm>
          <a:prstGeom prst="rect">
            <a:avLst/>
          </a:prstGeom>
          <a:noFill/>
          <a:ln w="12700">
            <a:solidFill>
              <a:srgbClr val="304A9C"/>
            </a:solidFill>
          </a:ln>
        </p:spPr>
        <p:txBody>
          <a:bodyPr lIns="35714" tIns="35714" rIns="35714" bIns="35714" anchor="ctr"/>
          <a:lstStyle/>
          <a:p>
            <a:pPr defTabSz="457154"/>
            <a:endParaRPr lang="zh-CN" altLang="en-US" sz="1600" dirty="0">
              <a:solidFill>
                <a:srgbClr val="000000"/>
              </a:solidFill>
              <a:latin typeface="微软雅黑 Light"/>
              <a:ea typeface="微软雅黑 Light"/>
              <a:cs typeface="+mn-ea"/>
              <a:sym typeface="+mn-lt"/>
            </a:endParaRPr>
          </a:p>
        </p:txBody>
      </p:sp>
      <p:sp>
        <p:nvSpPr>
          <p:cNvPr id="89" name="矩形 88">
            <a:extLst>
              <a:ext uri="{FF2B5EF4-FFF2-40B4-BE49-F238E27FC236}">
                <a16:creationId xmlns:a16="http://schemas.microsoft.com/office/drawing/2014/main" id="{43595372-EE21-2935-8F9E-476E64976E40}"/>
              </a:ext>
            </a:extLst>
          </p:cNvPr>
          <p:cNvSpPr/>
          <p:nvPr/>
        </p:nvSpPr>
        <p:spPr>
          <a:xfrm rot="5400000">
            <a:off x="9949627" y="4680227"/>
            <a:ext cx="1356451" cy="439762"/>
          </a:xfrm>
          <a:prstGeom prst="rect">
            <a:avLst/>
          </a:prstGeom>
          <a:noFill/>
          <a:ln w="12700">
            <a:solidFill>
              <a:srgbClr val="304A9C"/>
            </a:solidFill>
          </a:ln>
        </p:spPr>
        <p:txBody>
          <a:bodyPr lIns="35714" tIns="35714" rIns="35714" bIns="35714" anchor="ctr"/>
          <a:lstStyle/>
          <a:p>
            <a:pPr defTabSz="457154"/>
            <a:endParaRPr lang="zh-CN" altLang="en-US" sz="1600" dirty="0">
              <a:solidFill>
                <a:srgbClr val="000000"/>
              </a:solidFill>
              <a:latin typeface="微软雅黑 Light"/>
              <a:ea typeface="微软雅黑 Light"/>
              <a:cs typeface="+mn-ea"/>
              <a:sym typeface="+mn-lt"/>
            </a:endParaRPr>
          </a:p>
        </p:txBody>
      </p:sp>
      <p:sp>
        <p:nvSpPr>
          <p:cNvPr id="90" name="文本框 89">
            <a:extLst>
              <a:ext uri="{FF2B5EF4-FFF2-40B4-BE49-F238E27FC236}">
                <a16:creationId xmlns:a16="http://schemas.microsoft.com/office/drawing/2014/main" id="{B8CB4805-5EBA-D13C-AC59-16657EFC0D07}"/>
              </a:ext>
            </a:extLst>
          </p:cNvPr>
          <p:cNvSpPr txBox="1"/>
          <p:nvPr/>
        </p:nvSpPr>
        <p:spPr>
          <a:xfrm>
            <a:off x="9407574" y="4293890"/>
            <a:ext cx="439763" cy="1277273"/>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查看与修改信息</a:t>
            </a:r>
          </a:p>
        </p:txBody>
      </p:sp>
      <p:sp>
        <p:nvSpPr>
          <p:cNvPr id="91" name="文本框 90">
            <a:extLst>
              <a:ext uri="{FF2B5EF4-FFF2-40B4-BE49-F238E27FC236}">
                <a16:creationId xmlns:a16="http://schemas.microsoft.com/office/drawing/2014/main" id="{A1935019-ACCD-93F7-7574-EB9106B8054B}"/>
              </a:ext>
            </a:extLst>
          </p:cNvPr>
          <p:cNvSpPr txBox="1"/>
          <p:nvPr/>
        </p:nvSpPr>
        <p:spPr>
          <a:xfrm>
            <a:off x="10400256" y="4509914"/>
            <a:ext cx="439763" cy="769441"/>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切换账号</a:t>
            </a:r>
          </a:p>
        </p:txBody>
      </p:sp>
      <p:cxnSp>
        <p:nvCxnSpPr>
          <p:cNvPr id="92" name="直接连接符 91">
            <a:extLst>
              <a:ext uri="{FF2B5EF4-FFF2-40B4-BE49-F238E27FC236}">
                <a16:creationId xmlns:a16="http://schemas.microsoft.com/office/drawing/2014/main" id="{A9575D7A-B641-D4BE-D107-AFA41A6A68D7}"/>
              </a:ext>
            </a:extLst>
          </p:cNvPr>
          <p:cNvCxnSpPr>
            <a:cxnSpLocks/>
          </p:cNvCxnSpPr>
          <p:nvPr/>
        </p:nvCxnSpPr>
        <p:spPr>
          <a:xfrm>
            <a:off x="6102921" y="3945550"/>
            <a:ext cx="0" cy="29882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776DFC32-4697-C9FC-C0F8-1F02248D2712}"/>
              </a:ext>
            </a:extLst>
          </p:cNvPr>
          <p:cNvSpPr/>
          <p:nvPr/>
        </p:nvSpPr>
        <p:spPr>
          <a:xfrm rot="5400000">
            <a:off x="5428553" y="4691927"/>
            <a:ext cx="1356451" cy="439762"/>
          </a:xfrm>
          <a:prstGeom prst="rect">
            <a:avLst/>
          </a:prstGeom>
          <a:noFill/>
          <a:ln w="12700">
            <a:solidFill>
              <a:srgbClr val="304A9C"/>
            </a:solidFill>
          </a:ln>
        </p:spPr>
        <p:txBody>
          <a:bodyPr lIns="35714" tIns="35714" rIns="35714" bIns="35714" anchor="ctr"/>
          <a:lstStyle/>
          <a:p>
            <a:pPr defTabSz="457154"/>
            <a:endParaRPr lang="zh-CN" altLang="en-US" sz="1600" dirty="0">
              <a:solidFill>
                <a:srgbClr val="000000"/>
              </a:solidFill>
              <a:latin typeface="微软雅黑 Light"/>
              <a:ea typeface="微软雅黑 Light"/>
              <a:cs typeface="+mn-ea"/>
              <a:sym typeface="+mn-lt"/>
            </a:endParaRPr>
          </a:p>
        </p:txBody>
      </p:sp>
      <p:sp>
        <p:nvSpPr>
          <p:cNvPr id="94" name="文本框 93">
            <a:extLst>
              <a:ext uri="{FF2B5EF4-FFF2-40B4-BE49-F238E27FC236}">
                <a16:creationId xmlns:a16="http://schemas.microsoft.com/office/drawing/2014/main" id="{CDA9A39F-04DF-E1F0-FD49-5E7E1502097B}"/>
              </a:ext>
            </a:extLst>
          </p:cNvPr>
          <p:cNvSpPr txBox="1"/>
          <p:nvPr/>
        </p:nvSpPr>
        <p:spPr>
          <a:xfrm>
            <a:off x="5879182" y="4293890"/>
            <a:ext cx="439763" cy="1277273"/>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defTabSz="914309">
              <a:defRPr/>
            </a:pPr>
            <a:r>
              <a:rPr lang="zh-CN" altLang="en-US" sz="1100" b="0" kern="0" dirty="0">
                <a:solidFill>
                  <a:srgbClr val="000000"/>
                </a:solidFill>
                <a:latin typeface="微软雅黑 Light"/>
                <a:ea typeface="微软雅黑 Light"/>
                <a:cs typeface="+mn-ea"/>
                <a:sym typeface="+mn-lt"/>
              </a:rPr>
              <a:t>待进行活动信息</a:t>
            </a:r>
          </a:p>
        </p:txBody>
      </p:sp>
    </p:spTree>
    <p:extLst>
      <p:ext uri="{BB962C8B-B14F-4D97-AF65-F5344CB8AC3E}">
        <p14:creationId xmlns:p14="http://schemas.microsoft.com/office/powerpoint/2010/main" val="297950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a:extLst>
              <a:ext uri="{FF2B5EF4-FFF2-40B4-BE49-F238E27FC236}">
                <a16:creationId xmlns:a16="http://schemas.microsoft.com/office/drawing/2014/main" id="{173BC830-12BE-49F9-A320-851AED34270F}"/>
              </a:ext>
            </a:extLst>
          </p:cNvPr>
          <p:cNvSpPr txBox="1"/>
          <p:nvPr/>
        </p:nvSpPr>
        <p:spPr>
          <a:xfrm>
            <a:off x="2417272" y="488500"/>
            <a:ext cx="3746760" cy="584699"/>
          </a:xfrm>
          <a:prstGeom prst="rect">
            <a:avLst/>
          </a:prstGeom>
          <a:noFill/>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微软雅黑 Light"/>
                <a:ea typeface="微软雅黑 Light"/>
                <a:cs typeface="+mn-ea"/>
                <a:sym typeface="+mn-lt"/>
              </a:rPr>
              <a:t>项目展示</a:t>
            </a:r>
          </a:p>
        </p:txBody>
      </p:sp>
      <p:pic>
        <p:nvPicPr>
          <p:cNvPr id="72" name="图片 71">
            <a:extLst>
              <a:ext uri="{FF2B5EF4-FFF2-40B4-BE49-F238E27FC236}">
                <a16:creationId xmlns:a16="http://schemas.microsoft.com/office/drawing/2014/main" id="{547AA3B5-F65A-4DB8-A7FB-C2613B0B1B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79"/>
          <a:stretch/>
        </p:blipFill>
        <p:spPr>
          <a:xfrm flipV="1">
            <a:off x="300520" y="177063"/>
            <a:ext cx="1970373" cy="1660676"/>
          </a:xfrm>
          <a:prstGeom prst="rect">
            <a:avLst/>
          </a:prstGeom>
        </p:spPr>
      </p:pic>
      <p:sp>
        <p:nvSpPr>
          <p:cNvPr id="73" name="文本框 72">
            <a:extLst>
              <a:ext uri="{FF2B5EF4-FFF2-40B4-BE49-F238E27FC236}">
                <a16:creationId xmlns:a16="http://schemas.microsoft.com/office/drawing/2014/main" id="{579360D8-E612-BFC8-0F4B-7E2600D0B97F}"/>
              </a:ext>
            </a:extLst>
          </p:cNvPr>
          <p:cNvSpPr txBox="1"/>
          <p:nvPr/>
        </p:nvSpPr>
        <p:spPr>
          <a:xfrm>
            <a:off x="3508330" y="2853730"/>
            <a:ext cx="5827236" cy="1446550"/>
          </a:xfrm>
          <a:prstGeom prst="rect">
            <a:avLst/>
          </a:prstGeom>
          <a:noFill/>
        </p:spPr>
        <p:txBody>
          <a:bodyPr wrap="none" rtlCol="0">
            <a:spAutoFit/>
          </a:bodyPr>
          <a:lstStyle/>
          <a:p>
            <a:pPr marL="0" marR="0" lvl="0" indent="0" algn="l" defTabSz="967618" rtl="0" eaLnBrk="1" fontAlgn="auto" latinLnBrk="0" hangingPunct="1">
              <a:lnSpc>
                <a:spcPct val="100000"/>
              </a:lnSpc>
              <a:spcBef>
                <a:spcPts val="0"/>
              </a:spcBef>
              <a:spcAft>
                <a:spcPts val="0"/>
              </a:spcAft>
              <a:buClrTx/>
              <a:buSzTx/>
              <a:buFontTx/>
              <a:buNone/>
              <a:tabLst/>
              <a:defRPr/>
            </a:pPr>
            <a:r>
              <a:rPr lang="zh-CN" altLang="en-US" sz="8800" dirty="0">
                <a:solidFill>
                  <a:srgbClr val="000000"/>
                </a:solidFill>
                <a:latin typeface="微软雅黑 Light"/>
                <a:ea typeface="微软雅黑 Light"/>
              </a:rPr>
              <a:t>展示环节！</a:t>
            </a:r>
            <a:endParaRPr kumimoji="0" lang="zh-CN" altLang="en-US" sz="88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Tree>
    <p:extLst>
      <p:ext uri="{BB962C8B-B14F-4D97-AF65-F5344CB8AC3E}">
        <p14:creationId xmlns:p14="http://schemas.microsoft.com/office/powerpoint/2010/main" val="190435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56F697-D01C-4392-98FF-76A679AC14C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742" y="1614606"/>
            <a:ext cx="7253930" cy="5243742"/>
          </a:xfrm>
          <a:prstGeom prst="rect">
            <a:avLst/>
          </a:prstGeom>
        </p:spPr>
      </p:pic>
      <p:sp>
        <p:nvSpPr>
          <p:cNvPr id="9" name="文本框 8">
            <a:extLst>
              <a:ext uri="{FF2B5EF4-FFF2-40B4-BE49-F238E27FC236}">
                <a16:creationId xmlns:a16="http://schemas.microsoft.com/office/drawing/2014/main" id="{CB115FE6-0137-421D-858A-9F75F5CFE1D0}"/>
              </a:ext>
            </a:extLst>
          </p:cNvPr>
          <p:cNvSpPr txBox="1"/>
          <p:nvPr/>
        </p:nvSpPr>
        <p:spPr>
          <a:xfrm rot="5400000">
            <a:off x="8960958" y="541948"/>
            <a:ext cx="3600986" cy="3154299"/>
          </a:xfrm>
          <a:prstGeom prst="rect">
            <a:avLst/>
          </a:prstGeom>
          <a:noFill/>
        </p:spPr>
        <p:txBody>
          <a:bodyPr wrap="square" rtlCol="0">
            <a:spAutoFit/>
            <a:scene3d>
              <a:camera prst="orthographicFront"/>
              <a:lightRig rig="threePt" dir="t"/>
            </a:scene3d>
            <a:sp3d contourW="12700"/>
          </a:bodyPr>
          <a:lstStyle/>
          <a:p>
            <a:pPr defTabSz="457154"/>
            <a:r>
              <a:rPr lang="en-US" altLang="zh-CN" sz="19898" dirty="0">
                <a:solidFill>
                  <a:srgbClr val="EE7E30"/>
                </a:solidFill>
                <a:latin typeface="微软雅黑 Light"/>
                <a:ea typeface="微软雅黑 Light"/>
                <a:cs typeface="+mn-ea"/>
                <a:sym typeface="+mn-lt"/>
              </a:rPr>
              <a:t>03</a:t>
            </a:r>
            <a:endParaRPr lang="zh-CN" altLang="en-US" sz="19898" dirty="0">
              <a:solidFill>
                <a:srgbClr val="EE7E30"/>
              </a:solidFill>
              <a:latin typeface="微软雅黑 Light"/>
              <a:ea typeface="微软雅黑 Light"/>
              <a:cs typeface="+mn-ea"/>
              <a:sym typeface="+mn-lt"/>
            </a:endParaRPr>
          </a:p>
        </p:txBody>
      </p:sp>
      <p:grpSp>
        <p:nvGrpSpPr>
          <p:cNvPr id="2" name="组合 1">
            <a:extLst>
              <a:ext uri="{FF2B5EF4-FFF2-40B4-BE49-F238E27FC236}">
                <a16:creationId xmlns:a16="http://schemas.microsoft.com/office/drawing/2014/main" id="{C975F3C0-90FA-4107-A87C-1B67372B7334}"/>
              </a:ext>
            </a:extLst>
          </p:cNvPr>
          <p:cNvGrpSpPr/>
          <p:nvPr/>
        </p:nvGrpSpPr>
        <p:grpSpPr>
          <a:xfrm>
            <a:off x="4637188" y="1576511"/>
            <a:ext cx="4162766" cy="1508623"/>
            <a:chOff x="4637792" y="1575475"/>
            <a:chExt cx="4163308" cy="1508819"/>
          </a:xfrm>
        </p:grpSpPr>
        <p:sp>
          <p:nvSpPr>
            <p:cNvPr id="5" name="文本框 4">
              <a:extLst>
                <a:ext uri="{FF2B5EF4-FFF2-40B4-BE49-F238E27FC236}">
                  <a16:creationId xmlns:a16="http://schemas.microsoft.com/office/drawing/2014/main" id="{87BFCA4C-7B43-48D1-8C18-D7AA4D6CFEAC}"/>
                </a:ext>
              </a:extLst>
            </p:cNvPr>
            <p:cNvSpPr txBox="1"/>
            <p:nvPr/>
          </p:nvSpPr>
          <p:spPr>
            <a:xfrm>
              <a:off x="4637792" y="1575475"/>
              <a:ext cx="3747248" cy="1015663"/>
            </a:xfrm>
            <a:prstGeom prst="rect">
              <a:avLst/>
            </a:prstGeom>
            <a:noFill/>
          </p:spPr>
          <p:txBody>
            <a:bodyPr wrap="square" rtlCol="0">
              <a:spAutoFit/>
              <a:scene3d>
                <a:camera prst="orthographicFront"/>
                <a:lightRig rig="threePt" dir="t"/>
              </a:scene3d>
              <a:sp3d contourW="12700"/>
            </a:bodyPr>
            <a:lstStyle/>
            <a:p>
              <a:pPr defTabSz="457154"/>
              <a:r>
                <a:rPr lang="zh-CN" altLang="en-US" sz="5999" dirty="0">
                  <a:solidFill>
                    <a:srgbClr val="000000"/>
                  </a:solidFill>
                  <a:latin typeface="微软雅黑 Light"/>
                  <a:ea typeface="微软雅黑 Light"/>
                  <a:cs typeface="+mn-ea"/>
                  <a:sym typeface="+mn-lt"/>
                </a:rPr>
                <a:t>成员答辩</a:t>
              </a:r>
            </a:p>
          </p:txBody>
        </p:sp>
        <p:sp>
          <p:nvSpPr>
            <p:cNvPr id="6" name="文本框 5">
              <a:extLst>
                <a:ext uri="{FF2B5EF4-FFF2-40B4-BE49-F238E27FC236}">
                  <a16:creationId xmlns:a16="http://schemas.microsoft.com/office/drawing/2014/main" id="{CA61F79D-9C35-4885-92BD-6DBBC9484AEE}"/>
                </a:ext>
              </a:extLst>
            </p:cNvPr>
            <p:cNvSpPr txBox="1"/>
            <p:nvPr/>
          </p:nvSpPr>
          <p:spPr>
            <a:xfrm>
              <a:off x="4663191" y="2591138"/>
              <a:ext cx="4137909" cy="230862"/>
            </a:xfrm>
            <a:prstGeom prst="rect">
              <a:avLst/>
            </a:prstGeom>
            <a:noFill/>
          </p:spPr>
          <p:txBody>
            <a:bodyPr wrap="square">
              <a:spAutoFit/>
              <a:scene3d>
                <a:camera prst="orthographicFront"/>
                <a:lightRig rig="threePt" dir="t"/>
              </a:scene3d>
              <a:sp3d contourW="12700"/>
            </a:bodyPr>
            <a:lstStyle/>
            <a:p>
              <a:pPr defTabSz="457154">
                <a:defRPr/>
              </a:pPr>
              <a:endParaRPr lang="en-US" altLang="zh-CN" sz="900" dirty="0">
                <a:solidFill>
                  <a:srgbClr val="000000">
                    <a:lumMod val="65000"/>
                    <a:lumOff val="35000"/>
                  </a:srgbClr>
                </a:solidFill>
                <a:latin typeface="微软雅黑 Light"/>
                <a:ea typeface="微软雅黑 Light"/>
                <a:cs typeface="+mn-ea"/>
                <a:sym typeface="+mn-lt"/>
              </a:endParaRPr>
            </a:p>
          </p:txBody>
        </p:sp>
        <p:cxnSp>
          <p:nvCxnSpPr>
            <p:cNvPr id="7" name="直接连接符 6">
              <a:extLst>
                <a:ext uri="{FF2B5EF4-FFF2-40B4-BE49-F238E27FC236}">
                  <a16:creationId xmlns:a16="http://schemas.microsoft.com/office/drawing/2014/main" id="{28806694-3D09-49AC-8E60-8284275E306D}"/>
                </a:ext>
              </a:extLst>
            </p:cNvPr>
            <p:cNvCxnSpPr>
              <a:cxnSpLocks/>
            </p:cNvCxnSpPr>
            <p:nvPr/>
          </p:nvCxnSpPr>
          <p:spPr>
            <a:xfrm>
              <a:off x="4749800" y="3084294"/>
              <a:ext cx="596900" cy="0"/>
            </a:xfrm>
            <a:prstGeom prst="line">
              <a:avLst/>
            </a:prstGeom>
            <a:ln w="38100">
              <a:solidFill>
                <a:srgbClr val="EE7E3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787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99.6772440944882,&quot;left&quot;:100.98685039370079,&quot;top&quot;:170.01511811023622,&quot;width&quot;:757.901259842519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99.6772440944882,&quot;left&quot;:100.98685039370079,&quot;top&quot;:170.01511811023622,&quot;width&quot;:757.901259842519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99.6772440944882,&quot;left&quot;:100.98685039370079,&quot;top&quot;:170.01511811023622,&quot;width&quot;:757.9012598425198}"/>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99.6772440944882,&quot;left&quot;:100.98685039370079,&quot;top&quot;:170.01511811023622,&quot;width&quot;:757.9012598425198}"/>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74.932689142992,&quot;left&quot;:84.61133858267716,&quot;top&quot;:140.29999999999995,&quot;width&quot;:427.8149606299212}"/>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81.98483437907635,&quot;left&quot;:96.4,&quot;top&quot;:93.75000000000001,&quot;width&quot;:755.6}"/>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299.6772440944882,&quot;left&quot;:100.98685039370079,&quot;top&quot;:170.01511811023622,&quot;width&quot;:757.9012598425198}"/>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01.4772456834139,&quot;left&quot;:54.48684876279956,&quot;top&quot;:168.21511652131048,&quot;width&quot;:804.40126147342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22mj4ey0">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2170</Words>
  <Application>Microsoft Office PowerPoint</Application>
  <PresentationFormat>自定义</PresentationFormat>
  <Paragraphs>335</Paragraphs>
  <Slides>39</Slides>
  <Notes>39</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39</vt:i4>
      </vt:variant>
    </vt:vector>
  </HeadingPairs>
  <TitlesOfParts>
    <vt:vector size="51" baseType="lpstr">
      <vt:lpstr>-apple-system</vt:lpstr>
      <vt:lpstr>Helvetica Light</vt:lpstr>
      <vt:lpstr>MS UI Gothic</vt:lpstr>
      <vt:lpstr>等线</vt:lpstr>
      <vt:lpstr>微软雅黑</vt:lpstr>
      <vt:lpstr>微软雅黑 Light</vt:lpstr>
      <vt:lpstr>Arial</vt:lpstr>
      <vt:lpstr>Calibri</vt:lpstr>
      <vt:lpstr>Segoe UI Black</vt:lpstr>
      <vt:lpstr>Office 主题</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商务汇报</dc:title>
  <dc:creator>第一PPT</dc:creator>
  <cp:keywords>www.1ppt.com</cp:keywords>
  <dc:description>www.1ppt.com</dc:description>
  <cp:lastModifiedBy>Bai Ye</cp:lastModifiedBy>
  <cp:revision>8</cp:revision>
  <dcterms:created xsi:type="dcterms:W3CDTF">2019-12-24T09:15:27Z</dcterms:created>
  <dcterms:modified xsi:type="dcterms:W3CDTF">2024-08-30T01:32:18Z</dcterms:modified>
</cp:coreProperties>
</file>